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62" r:id="rId2"/>
  </p:sldMasterIdLst>
  <p:notesMasterIdLst>
    <p:notesMasterId r:id="rId20"/>
  </p:notesMasterIdLst>
  <p:sldIdLst>
    <p:sldId id="256" r:id="rId3"/>
    <p:sldId id="257" r:id="rId4"/>
    <p:sldId id="258" r:id="rId5"/>
    <p:sldId id="259" r:id="rId6"/>
    <p:sldId id="260" r:id="rId7"/>
    <p:sldId id="262" r:id="rId8"/>
    <p:sldId id="264" r:id="rId9"/>
    <p:sldId id="282" r:id="rId10"/>
    <p:sldId id="275" r:id="rId11"/>
    <p:sldId id="273" r:id="rId12"/>
    <p:sldId id="276" r:id="rId13"/>
    <p:sldId id="283" r:id="rId14"/>
    <p:sldId id="277" r:id="rId15"/>
    <p:sldId id="278" r:id="rId16"/>
    <p:sldId id="279" r:id="rId17"/>
    <p:sldId id="280" r:id="rId18"/>
    <p:sldId id="281"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452FE543-AC87-4856-95B5-7278E6C15992}">
          <p14:sldIdLst>
            <p14:sldId id="256"/>
            <p14:sldId id="257"/>
            <p14:sldId id="258"/>
            <p14:sldId id="259"/>
            <p14:sldId id="260"/>
            <p14:sldId id="262"/>
            <p14:sldId id="264"/>
            <p14:sldId id="282"/>
            <p14:sldId id="275"/>
            <p14:sldId id="273"/>
            <p14:sldId id="276"/>
            <p14:sldId id="283"/>
            <p14:sldId id="277"/>
            <p14:sldId id="278"/>
            <p14:sldId id="279"/>
            <p14:sldId id="280"/>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BC307-41A3-4C51-948D-F29DE95A9D4F}" v="22" dt="2026-04-13T21:46:58.5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77485" autoAdjust="0"/>
  </p:normalViewPr>
  <p:slideViewPr>
    <p:cSldViewPr snapToGrid="0">
      <p:cViewPr varScale="1">
        <p:scale>
          <a:sx n="41" d="100"/>
          <a:sy n="41" d="100"/>
        </p:scale>
        <p:origin x="2000" y="2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Ortiz" userId="21c79334ad3189e8" providerId="LiveId" clId="{AEE6F673-94C4-47AD-A97C-D464D5F09AF6}"/>
    <pc:docChg chg="undo custSel addSld delSld modSld modSection">
      <pc:chgData name="Lisa Ortiz" userId="21c79334ad3189e8" providerId="LiveId" clId="{AEE6F673-94C4-47AD-A97C-D464D5F09AF6}" dt="2026-04-16T13:55:45.642" v="2480" actId="5793"/>
      <pc:docMkLst>
        <pc:docMk/>
      </pc:docMkLst>
      <pc:sldChg chg="modNotesTx">
        <pc:chgData name="Lisa Ortiz" userId="21c79334ad3189e8" providerId="LiveId" clId="{AEE6F673-94C4-47AD-A97C-D464D5F09AF6}" dt="2026-04-03T20:21:28.777" v="1058" actId="20577"/>
        <pc:sldMkLst>
          <pc:docMk/>
          <pc:sldMk cId="0" sldId="256"/>
        </pc:sldMkLst>
      </pc:sldChg>
      <pc:sldChg chg="delSp modSp mod modTransition modNotesTx">
        <pc:chgData name="Lisa Ortiz" userId="21c79334ad3189e8" providerId="LiveId" clId="{AEE6F673-94C4-47AD-A97C-D464D5F09AF6}" dt="2026-04-16T13:55:45.642" v="2480" actId="5793"/>
        <pc:sldMkLst>
          <pc:docMk/>
          <pc:sldMk cId="0" sldId="257"/>
        </pc:sldMkLst>
        <pc:spChg chg="mod">
          <ac:chgData name="Lisa Ortiz" userId="21c79334ad3189e8" providerId="LiveId" clId="{AEE6F673-94C4-47AD-A97C-D464D5F09AF6}" dt="2026-04-16T13:55:45.642" v="2480" actId="5793"/>
          <ac:spMkLst>
            <pc:docMk/>
            <pc:sldMk cId="0" sldId="257"/>
            <ac:spMk id="76" creationId="{00000000-0000-0000-0000-000000000000}"/>
          </ac:spMkLst>
        </pc:spChg>
      </pc:sldChg>
      <pc:sldChg chg="addSp delSp modSp mod">
        <pc:chgData name="Lisa Ortiz" userId="21c79334ad3189e8" providerId="LiveId" clId="{AEE6F673-94C4-47AD-A97C-D464D5F09AF6}" dt="2026-04-03T20:50:32.646" v="1254" actId="478"/>
        <pc:sldMkLst>
          <pc:docMk/>
          <pc:sldMk cId="0" sldId="258"/>
        </pc:sldMkLst>
        <pc:spChg chg="mod">
          <ac:chgData name="Lisa Ortiz" userId="21c79334ad3189e8" providerId="LiveId" clId="{AEE6F673-94C4-47AD-A97C-D464D5F09AF6}" dt="2026-04-03T20:50:29.396" v="1253" actId="1076"/>
          <ac:spMkLst>
            <pc:docMk/>
            <pc:sldMk cId="0" sldId="258"/>
            <ac:spMk id="92" creationId="{00000000-0000-0000-0000-000000000000}"/>
          </ac:spMkLst>
        </pc:spChg>
      </pc:sldChg>
      <pc:sldChg chg="addSp delSp modSp mod modNotesTx">
        <pc:chgData name="Lisa Ortiz" userId="21c79334ad3189e8" providerId="LiveId" clId="{AEE6F673-94C4-47AD-A97C-D464D5F09AF6}" dt="2026-04-03T20:57:51.263" v="1284" actId="14100"/>
        <pc:sldMkLst>
          <pc:docMk/>
          <pc:sldMk cId="0" sldId="259"/>
        </pc:sldMkLst>
        <pc:spChg chg="add mod">
          <ac:chgData name="Lisa Ortiz" userId="21c79334ad3189e8" providerId="LiveId" clId="{AEE6F673-94C4-47AD-A97C-D464D5F09AF6}" dt="2026-04-03T20:57:47.662" v="1283" actId="1076"/>
          <ac:spMkLst>
            <pc:docMk/>
            <pc:sldMk cId="0" sldId="259"/>
            <ac:spMk id="4" creationId="{CFB80323-9366-37BF-FE0F-85844F0594CA}"/>
          </ac:spMkLst>
        </pc:spChg>
        <pc:spChg chg="mod">
          <ac:chgData name="Lisa Ortiz" userId="21c79334ad3189e8" providerId="LiveId" clId="{AEE6F673-94C4-47AD-A97C-D464D5F09AF6}" dt="2026-04-03T20:57:03.299" v="1272" actId="255"/>
          <ac:spMkLst>
            <pc:docMk/>
            <pc:sldMk cId="0" sldId="259"/>
            <ac:spMk id="97" creationId="{00000000-0000-0000-0000-000000000000}"/>
          </ac:spMkLst>
        </pc:spChg>
        <pc:spChg chg="mod">
          <ac:chgData name="Lisa Ortiz" userId="21c79334ad3189e8" providerId="LiveId" clId="{AEE6F673-94C4-47AD-A97C-D464D5F09AF6}" dt="2026-04-03T20:57:51.263" v="1284" actId="14100"/>
          <ac:spMkLst>
            <pc:docMk/>
            <pc:sldMk cId="0" sldId="259"/>
            <ac:spMk id="98" creationId="{00000000-0000-0000-0000-000000000000}"/>
          </ac:spMkLst>
        </pc:spChg>
        <pc:picChg chg="add mod">
          <ac:chgData name="Lisa Ortiz" userId="21c79334ad3189e8" providerId="LiveId" clId="{AEE6F673-94C4-47AD-A97C-D464D5F09AF6}" dt="2026-04-03T20:57:43.312" v="1282" actId="14100"/>
          <ac:picMkLst>
            <pc:docMk/>
            <pc:sldMk cId="0" sldId="259"/>
            <ac:picMk id="6" creationId="{6E1C0D86-6753-569E-FB7D-F4D358A8BA28}"/>
          </ac:picMkLst>
        </pc:picChg>
      </pc:sldChg>
      <pc:sldChg chg="addSp delSp modSp mod modClrScheme chgLayout">
        <pc:chgData name="Lisa Ortiz" userId="21c79334ad3189e8" providerId="LiveId" clId="{AEE6F673-94C4-47AD-A97C-D464D5F09AF6}" dt="2026-04-03T20:51:06.718" v="1258" actId="478"/>
        <pc:sldMkLst>
          <pc:docMk/>
          <pc:sldMk cId="0" sldId="260"/>
        </pc:sldMkLst>
        <pc:spChg chg="add mod">
          <ac:chgData name="Lisa Ortiz" userId="21c79334ad3189e8" providerId="LiveId" clId="{AEE6F673-94C4-47AD-A97C-D464D5F09AF6}" dt="2026-04-03T20:51:01.923" v="1257" actId="113"/>
          <ac:spMkLst>
            <pc:docMk/>
            <pc:sldMk cId="0" sldId="260"/>
            <ac:spMk id="6" creationId="{9497A11F-CDAB-18D1-0F43-EBD2A9362793}"/>
          </ac:spMkLst>
        </pc:spChg>
      </pc:sldChg>
      <pc:sldChg chg="addSp delSp modSp mod modNotesTx">
        <pc:chgData name="Lisa Ortiz" userId="21c79334ad3189e8" providerId="LiveId" clId="{AEE6F673-94C4-47AD-A97C-D464D5F09AF6}" dt="2026-04-03T21:12:45.105" v="1340" actId="1076"/>
        <pc:sldMkLst>
          <pc:docMk/>
          <pc:sldMk cId="0" sldId="262"/>
        </pc:sldMkLst>
        <pc:spChg chg="mod">
          <ac:chgData name="Lisa Ortiz" userId="21c79334ad3189e8" providerId="LiveId" clId="{AEE6F673-94C4-47AD-A97C-D464D5F09AF6}" dt="2026-04-03T21:12:45.105" v="1340" actId="1076"/>
          <ac:spMkLst>
            <pc:docMk/>
            <pc:sldMk cId="0" sldId="262"/>
            <ac:spMk id="110" creationId="{00000000-0000-0000-0000-000000000000}"/>
          </ac:spMkLst>
        </pc:spChg>
      </pc:sldChg>
      <pc:sldChg chg="addSp delSp modSp mod">
        <pc:chgData name="Lisa Ortiz" userId="21c79334ad3189e8" providerId="LiveId" clId="{AEE6F673-94C4-47AD-A97C-D464D5F09AF6}" dt="2026-04-03T19:51:03.705" v="819" actId="1076"/>
        <pc:sldMkLst>
          <pc:docMk/>
          <pc:sldMk cId="0" sldId="264"/>
        </pc:sldMkLst>
        <pc:spChg chg="mod">
          <ac:chgData name="Lisa Ortiz" userId="21c79334ad3189e8" providerId="LiveId" clId="{AEE6F673-94C4-47AD-A97C-D464D5F09AF6}" dt="2026-04-03T19:48:38.991" v="803" actId="27636"/>
          <ac:spMkLst>
            <pc:docMk/>
            <pc:sldMk cId="0" sldId="264"/>
            <ac:spMk id="116" creationId="{00000000-0000-0000-0000-000000000000}"/>
          </ac:spMkLst>
        </pc:spChg>
        <pc:picChg chg="add mod">
          <ac:chgData name="Lisa Ortiz" userId="21c79334ad3189e8" providerId="LiveId" clId="{AEE6F673-94C4-47AD-A97C-D464D5F09AF6}" dt="2026-04-03T19:51:03.705" v="819" actId="1076"/>
          <ac:picMkLst>
            <pc:docMk/>
            <pc:sldMk cId="0" sldId="264"/>
            <ac:picMk id="6" creationId="{FB815F37-6FDC-5DB1-3DE3-8D74B5B73F08}"/>
          </ac:picMkLst>
        </pc:picChg>
      </pc:sldChg>
      <pc:sldChg chg="modSp mod">
        <pc:chgData name="Lisa Ortiz" userId="21c79334ad3189e8" providerId="LiveId" clId="{AEE6F673-94C4-47AD-A97C-D464D5F09AF6}" dt="2026-04-13T21:44:59.900" v="2453" actId="20577"/>
        <pc:sldMkLst>
          <pc:docMk/>
          <pc:sldMk cId="2010225258" sldId="273"/>
        </pc:sldMkLst>
        <pc:spChg chg="mod">
          <ac:chgData name="Lisa Ortiz" userId="21c79334ad3189e8" providerId="LiveId" clId="{AEE6F673-94C4-47AD-A97C-D464D5F09AF6}" dt="2026-04-13T21:44:59.900" v="2453" actId="20577"/>
          <ac:spMkLst>
            <pc:docMk/>
            <pc:sldMk cId="2010225258" sldId="273"/>
            <ac:spMk id="122" creationId="{7E11B336-C29F-6E2E-E210-B1482AB443E2}"/>
          </ac:spMkLst>
        </pc:spChg>
      </pc:sldChg>
      <pc:sldChg chg="modSp mod modNotesTx">
        <pc:chgData name="Lisa Ortiz" userId="21c79334ad3189e8" providerId="LiveId" clId="{AEE6F673-94C4-47AD-A97C-D464D5F09AF6}" dt="2026-04-13T21:00:50.505" v="1837" actId="20577"/>
        <pc:sldMkLst>
          <pc:docMk/>
          <pc:sldMk cId="0" sldId="275"/>
        </pc:sldMkLst>
        <pc:spChg chg="mod">
          <ac:chgData name="Lisa Ortiz" userId="21c79334ad3189e8" providerId="LiveId" clId="{AEE6F673-94C4-47AD-A97C-D464D5F09AF6}" dt="2026-04-13T20:58:32.468" v="1485" actId="20577"/>
          <ac:spMkLst>
            <pc:docMk/>
            <pc:sldMk cId="0" sldId="275"/>
            <ac:spMk id="2" creationId="{00000000-0000-0000-0000-000000000000}"/>
          </ac:spMkLst>
        </pc:spChg>
        <pc:graphicFrameChg chg="modGraphic">
          <ac:chgData name="Lisa Ortiz" userId="21c79334ad3189e8" providerId="LiveId" clId="{AEE6F673-94C4-47AD-A97C-D464D5F09AF6}" dt="2026-04-13T21:00:50.505" v="1837" actId="20577"/>
          <ac:graphicFrameMkLst>
            <pc:docMk/>
            <pc:sldMk cId="0" sldId="275"/>
            <ac:graphicFrameMk id="4" creationId="{1761CFE9-9A05-D14E-E8E7-87F5A20DD6A9}"/>
          </ac:graphicFrameMkLst>
        </pc:graphicFrameChg>
      </pc:sldChg>
      <pc:sldChg chg="addSp delSp modSp mod">
        <pc:chgData name="Lisa Ortiz" userId="21c79334ad3189e8" providerId="LiveId" clId="{AEE6F673-94C4-47AD-A97C-D464D5F09AF6}" dt="2026-04-13T21:36:44.199" v="2381"/>
        <pc:sldMkLst>
          <pc:docMk/>
          <pc:sldMk cId="2600242597" sldId="276"/>
        </pc:sldMkLst>
        <pc:spChg chg="add mod">
          <ac:chgData name="Lisa Ortiz" userId="21c79334ad3189e8" providerId="LiveId" clId="{AEE6F673-94C4-47AD-A97C-D464D5F09AF6}" dt="2026-04-13T21:36:34.175" v="2379" actId="255"/>
          <ac:spMkLst>
            <pc:docMk/>
            <pc:sldMk cId="2600242597" sldId="276"/>
            <ac:spMk id="5" creationId="{A57A38AB-9882-414F-92B8-7D309BDFF648}"/>
          </ac:spMkLst>
        </pc:spChg>
      </pc:sldChg>
      <pc:sldChg chg="addSp delSp modSp mod modNotesTx">
        <pc:chgData name="Lisa Ortiz" userId="21c79334ad3189e8" providerId="LiveId" clId="{AEE6F673-94C4-47AD-A97C-D464D5F09AF6}" dt="2026-04-13T21:46:28.388" v="2455" actId="478"/>
        <pc:sldMkLst>
          <pc:docMk/>
          <pc:sldMk cId="3672123663" sldId="277"/>
        </pc:sldMkLst>
        <pc:spChg chg="mod">
          <ac:chgData name="Lisa Ortiz" userId="21c79334ad3189e8" providerId="LiveId" clId="{AEE6F673-94C4-47AD-A97C-D464D5F09AF6}" dt="2026-04-03T21:05:04.045" v="1314" actId="1076"/>
          <ac:spMkLst>
            <pc:docMk/>
            <pc:sldMk cId="3672123663" sldId="277"/>
            <ac:spMk id="2" creationId="{4B4F0148-1ED1-550B-9EB8-8DD3D31ABD81}"/>
          </ac:spMkLst>
        </pc:spChg>
        <pc:spChg chg="mod">
          <ac:chgData name="Lisa Ortiz" userId="21c79334ad3189e8" providerId="LiveId" clId="{AEE6F673-94C4-47AD-A97C-D464D5F09AF6}" dt="2026-04-03T20:58:38.039" v="1286" actId="27636"/>
          <ac:spMkLst>
            <pc:docMk/>
            <pc:sldMk cId="3672123663" sldId="277"/>
            <ac:spMk id="3" creationId="{3F1ADDCD-69B7-F72C-9F87-38BE13319E89}"/>
          </ac:spMkLst>
        </pc:spChg>
        <pc:spChg chg="add mod">
          <ac:chgData name="Lisa Ortiz" userId="21c79334ad3189e8" providerId="LiveId" clId="{AEE6F673-94C4-47AD-A97C-D464D5F09AF6}" dt="2026-04-03T21:05:36.342" v="1316" actId="14100"/>
          <ac:spMkLst>
            <pc:docMk/>
            <pc:sldMk cId="3672123663" sldId="277"/>
            <ac:spMk id="7" creationId="{99A1E62B-3680-B601-1E51-0DF78B6D1B54}"/>
          </ac:spMkLst>
        </pc:spChg>
        <pc:picChg chg="add mod">
          <ac:chgData name="Lisa Ortiz" userId="21c79334ad3189e8" providerId="LiveId" clId="{AEE6F673-94C4-47AD-A97C-D464D5F09AF6}" dt="2026-04-03T21:14:42.522" v="1347" actId="1076"/>
          <ac:picMkLst>
            <pc:docMk/>
            <pc:sldMk cId="3672123663" sldId="277"/>
            <ac:picMk id="5" creationId="{D36BEE8D-71DC-D67B-28B8-03F9012C93D8}"/>
          </ac:picMkLst>
        </pc:picChg>
      </pc:sldChg>
      <pc:sldChg chg="modSp mod">
        <pc:chgData name="Lisa Ortiz" userId="21c79334ad3189e8" providerId="LiveId" clId="{AEE6F673-94C4-47AD-A97C-D464D5F09AF6}" dt="2026-04-13T21:45:58.098" v="2454" actId="20577"/>
        <pc:sldMkLst>
          <pc:docMk/>
          <pc:sldMk cId="1496001765" sldId="278"/>
        </pc:sldMkLst>
        <pc:spChg chg="mod">
          <ac:chgData name="Lisa Ortiz" userId="21c79334ad3189e8" providerId="LiveId" clId="{AEE6F673-94C4-47AD-A97C-D464D5F09AF6}" dt="2026-04-13T21:45:58.098" v="2454" actId="20577"/>
          <ac:spMkLst>
            <pc:docMk/>
            <pc:sldMk cId="1496001765" sldId="278"/>
            <ac:spMk id="2" creationId="{76272EE5-C2D8-C2C6-6D75-DA821A999BE7}"/>
          </ac:spMkLst>
        </pc:spChg>
        <pc:spChg chg="mod">
          <ac:chgData name="Lisa Ortiz" userId="21c79334ad3189e8" providerId="LiveId" clId="{AEE6F673-94C4-47AD-A97C-D464D5F09AF6}" dt="2026-04-03T21:15:53.700" v="1453" actId="122"/>
          <ac:spMkLst>
            <pc:docMk/>
            <pc:sldMk cId="1496001765" sldId="278"/>
            <ac:spMk id="3" creationId="{F4E4673E-9188-134E-D476-33F3B6AF3C69}"/>
          </ac:spMkLst>
        </pc:spChg>
        <pc:picChg chg="mod">
          <ac:chgData name="Lisa Ortiz" userId="21c79334ad3189e8" providerId="LiveId" clId="{AEE6F673-94C4-47AD-A97C-D464D5F09AF6}" dt="2026-04-03T21:15:45.092" v="1451" actId="14100"/>
          <ac:picMkLst>
            <pc:docMk/>
            <pc:sldMk cId="1496001765" sldId="278"/>
            <ac:picMk id="5" creationId="{C33B0AD5-C7ED-7381-6CC7-20E301D3215C}"/>
          </ac:picMkLst>
        </pc:picChg>
      </pc:sldChg>
      <pc:sldChg chg="addSp delSp modSp mod modNotesTx">
        <pc:chgData name="Lisa Ortiz" userId="21c79334ad3189e8" providerId="LiveId" clId="{AEE6F673-94C4-47AD-A97C-D464D5F09AF6}" dt="2026-04-13T21:38:23.672" v="2387" actId="20577"/>
        <pc:sldMkLst>
          <pc:docMk/>
          <pc:sldMk cId="2353049514" sldId="279"/>
        </pc:sldMkLst>
        <pc:spChg chg="add mod">
          <ac:chgData name="Lisa Ortiz" userId="21c79334ad3189e8" providerId="LiveId" clId="{AEE6F673-94C4-47AD-A97C-D464D5F09AF6}" dt="2026-04-13T21:38:06.655" v="2386" actId="255"/>
          <ac:spMkLst>
            <pc:docMk/>
            <pc:sldMk cId="2353049514" sldId="279"/>
            <ac:spMk id="4" creationId="{3B1AB9C0-EC81-075B-76E0-B7BE0C28E500}"/>
          </ac:spMkLst>
        </pc:spChg>
      </pc:sldChg>
      <pc:sldChg chg="addSp delSp modSp mod">
        <pc:chgData name="Lisa Ortiz" userId="21c79334ad3189e8" providerId="LiveId" clId="{AEE6F673-94C4-47AD-A97C-D464D5F09AF6}" dt="2026-04-13T21:39:41.668" v="2427" actId="1076"/>
        <pc:sldMkLst>
          <pc:docMk/>
          <pc:sldMk cId="2054202054" sldId="280"/>
        </pc:sldMkLst>
        <pc:spChg chg="mod">
          <ac:chgData name="Lisa Ortiz" userId="21c79334ad3189e8" providerId="LiveId" clId="{AEE6F673-94C4-47AD-A97C-D464D5F09AF6}" dt="2026-04-13T21:39:05.050" v="2420" actId="6549"/>
          <ac:spMkLst>
            <pc:docMk/>
            <pc:sldMk cId="2054202054" sldId="280"/>
            <ac:spMk id="3" creationId="{F5BB320C-60BD-FE7F-89FC-E083794A2004}"/>
          </ac:spMkLst>
        </pc:spChg>
        <pc:spChg chg="add mod">
          <ac:chgData name="Lisa Ortiz" userId="21c79334ad3189e8" providerId="LiveId" clId="{AEE6F673-94C4-47AD-A97C-D464D5F09AF6}" dt="2026-04-13T21:39:41.668" v="2427" actId="1076"/>
          <ac:spMkLst>
            <pc:docMk/>
            <pc:sldMk cId="2054202054" sldId="280"/>
            <ac:spMk id="5" creationId="{88C53CD6-1A33-7347-7FB8-07243CBBB0A0}"/>
          </ac:spMkLst>
        </pc:spChg>
      </pc:sldChg>
      <pc:sldChg chg="addSp modSp mod">
        <pc:chgData name="Lisa Ortiz" userId="21c79334ad3189e8" providerId="LiveId" clId="{AEE6F673-94C4-47AD-A97C-D464D5F09AF6}" dt="2026-04-13T21:47:25.712" v="2463" actId="255"/>
        <pc:sldMkLst>
          <pc:docMk/>
          <pc:sldMk cId="3280576446" sldId="281"/>
        </pc:sldMkLst>
        <pc:spChg chg="add mod">
          <ac:chgData name="Lisa Ortiz" userId="21c79334ad3189e8" providerId="LiveId" clId="{AEE6F673-94C4-47AD-A97C-D464D5F09AF6}" dt="2026-04-13T21:47:25.712" v="2463" actId="255"/>
          <ac:spMkLst>
            <pc:docMk/>
            <pc:sldMk cId="3280576446" sldId="281"/>
            <ac:spMk id="3" creationId="{B119B661-2F95-4730-6499-88E0B3200414}"/>
          </ac:spMkLst>
        </pc:spChg>
        <pc:graphicFrameChg chg="mod modGraphic">
          <ac:chgData name="Lisa Ortiz" userId="21c79334ad3189e8" providerId="LiveId" clId="{AEE6F673-94C4-47AD-A97C-D464D5F09AF6}" dt="2026-04-13T21:47:03.858" v="2458" actId="1076"/>
          <ac:graphicFrameMkLst>
            <pc:docMk/>
            <pc:sldMk cId="3280576446" sldId="281"/>
            <ac:graphicFrameMk id="6" creationId="{03A3EFA5-9A02-7A48-8ABF-C3A740DCA3DA}"/>
          </ac:graphicFrameMkLst>
        </pc:graphicFrameChg>
      </pc:sldChg>
      <pc:sldChg chg="addSp delSp modSp new mod">
        <pc:chgData name="Lisa Ortiz" userId="21c79334ad3189e8" providerId="LiveId" clId="{AEE6F673-94C4-47AD-A97C-D464D5F09AF6}" dt="2026-04-03T21:13:19.735" v="1346" actId="20577"/>
        <pc:sldMkLst>
          <pc:docMk/>
          <pc:sldMk cId="3501187196" sldId="282"/>
        </pc:sldMkLst>
        <pc:spChg chg="mod">
          <ac:chgData name="Lisa Ortiz" userId="21c79334ad3189e8" providerId="LiveId" clId="{AEE6F673-94C4-47AD-A97C-D464D5F09AF6}" dt="2026-04-03T19:11:04.358" v="358" actId="20577"/>
          <ac:spMkLst>
            <pc:docMk/>
            <pc:sldMk cId="3501187196" sldId="282"/>
            <ac:spMk id="2" creationId="{DB06A653-7555-874D-16FF-5F9F425838B1}"/>
          </ac:spMkLst>
        </pc:spChg>
        <pc:spChg chg="add mod">
          <ac:chgData name="Lisa Ortiz" userId="21c79334ad3189e8" providerId="LiveId" clId="{AEE6F673-94C4-47AD-A97C-D464D5F09AF6}" dt="2026-04-03T21:13:19.735" v="1346" actId="20577"/>
          <ac:spMkLst>
            <pc:docMk/>
            <pc:sldMk cId="3501187196" sldId="282"/>
            <ac:spMk id="5" creationId="{811D147B-C072-249C-C02E-9A63B648D461}"/>
          </ac:spMkLst>
        </pc:spChg>
      </pc:sldChg>
      <pc:sldChg chg="addSp delSp modSp new mod">
        <pc:chgData name="Lisa Ortiz" userId="21c79334ad3189e8" providerId="LiveId" clId="{AEE6F673-94C4-47AD-A97C-D464D5F09AF6}" dt="2026-04-03T19:45:16.407" v="801" actId="1076"/>
        <pc:sldMkLst>
          <pc:docMk/>
          <pc:sldMk cId="3202120671" sldId="283"/>
        </pc:sldMkLst>
        <pc:spChg chg="mod">
          <ac:chgData name="Lisa Ortiz" userId="21c79334ad3189e8" providerId="LiveId" clId="{AEE6F673-94C4-47AD-A97C-D464D5F09AF6}" dt="2026-04-03T19:30:23.540" v="601"/>
          <ac:spMkLst>
            <pc:docMk/>
            <pc:sldMk cId="3202120671" sldId="283"/>
            <ac:spMk id="2" creationId="{ED0AEAA7-C837-7E09-55D1-97A2D64797A7}"/>
          </ac:spMkLst>
        </pc:spChg>
        <pc:graphicFrameChg chg="add mod modGraphic">
          <ac:chgData name="Lisa Ortiz" userId="21c79334ad3189e8" providerId="LiveId" clId="{AEE6F673-94C4-47AD-A97C-D464D5F09AF6}" dt="2026-04-03T19:45:16.407" v="801" actId="1076"/>
          <ac:graphicFrameMkLst>
            <pc:docMk/>
            <pc:sldMk cId="3202120671" sldId="283"/>
            <ac:graphicFrameMk id="7" creationId="{6629313A-1B64-8F80-AC6F-0053D35057D0}"/>
          </ac:graphicFrameMkLst>
        </pc:graphicFrame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image" Target="../media/image7.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FD2D06-529B-4E21-95A2-C75CBF04747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3684460-527A-4636-9D16-8C02E192227E}">
      <dgm:prSet phldrT="[Text]" phldr="0"/>
      <dgm:spPr/>
      <dgm:t>
        <a:bodyPr/>
        <a:lstStyle/>
        <a:p>
          <a:r>
            <a:rPr lang="en-US"/>
            <a:t>Plan</a:t>
          </a:r>
          <a:endParaRPr lang="en-US" dirty="0"/>
        </a:p>
      </dgm:t>
    </dgm:pt>
    <dgm:pt modelId="{27CEB2B9-005F-4322-83FF-8E54A8DF6CF3}" type="parTrans" cxnId="{94B78BC4-AC80-4EC1-ACDF-3B0B52E4A93F}">
      <dgm:prSet/>
      <dgm:spPr/>
      <dgm:t>
        <a:bodyPr/>
        <a:lstStyle/>
        <a:p>
          <a:endParaRPr lang="en-US"/>
        </a:p>
      </dgm:t>
    </dgm:pt>
    <dgm:pt modelId="{86F4275E-0345-438D-B420-2F20A9D702FA}" type="sibTrans" cxnId="{94B78BC4-AC80-4EC1-ACDF-3B0B52E4A93F}">
      <dgm:prSet/>
      <dgm:spPr/>
      <dgm:t>
        <a:bodyPr/>
        <a:lstStyle/>
        <a:p>
          <a:endParaRPr lang="en-US"/>
        </a:p>
      </dgm:t>
    </dgm:pt>
    <dgm:pt modelId="{BB336E54-8772-4E7A-BDA7-73CB7264336C}">
      <dgm:prSet phldrT="[Text]" phldr="0"/>
      <dgm:spPr/>
      <dgm:t>
        <a:bodyPr/>
        <a:lstStyle/>
        <a:p>
          <a:r>
            <a:rPr lang="en-US" dirty="0"/>
            <a:t>Do</a:t>
          </a:r>
        </a:p>
      </dgm:t>
    </dgm:pt>
    <dgm:pt modelId="{23E4D4BA-8EEE-49E5-B0C1-8AA7D5FDD4F0}" type="parTrans" cxnId="{A27521EB-EE30-4CAB-9839-53E91D8EF6D5}">
      <dgm:prSet/>
      <dgm:spPr/>
      <dgm:t>
        <a:bodyPr/>
        <a:lstStyle/>
        <a:p>
          <a:endParaRPr lang="en-US"/>
        </a:p>
      </dgm:t>
    </dgm:pt>
    <dgm:pt modelId="{C2F276F2-F9CB-43CA-8DC7-3C659432D1B1}" type="sibTrans" cxnId="{A27521EB-EE30-4CAB-9839-53E91D8EF6D5}">
      <dgm:prSet/>
      <dgm:spPr/>
      <dgm:t>
        <a:bodyPr/>
        <a:lstStyle/>
        <a:p>
          <a:endParaRPr lang="en-US"/>
        </a:p>
      </dgm:t>
    </dgm:pt>
    <dgm:pt modelId="{1C326AE9-4895-480B-81EF-5B398FBEE237}">
      <dgm:prSet phldrT="[Text]" phldr="0"/>
      <dgm:spPr/>
      <dgm:t>
        <a:bodyPr/>
        <a:lstStyle/>
        <a:p>
          <a:r>
            <a:rPr lang="en-US" dirty="0"/>
            <a:t>Study</a:t>
          </a:r>
        </a:p>
      </dgm:t>
    </dgm:pt>
    <dgm:pt modelId="{01FC2A0B-E806-4101-A661-17134DBF233B}" type="parTrans" cxnId="{DFDB6124-2824-4D12-AC92-267BC8FA9870}">
      <dgm:prSet/>
      <dgm:spPr/>
      <dgm:t>
        <a:bodyPr/>
        <a:lstStyle/>
        <a:p>
          <a:endParaRPr lang="en-US"/>
        </a:p>
      </dgm:t>
    </dgm:pt>
    <dgm:pt modelId="{2E5FBFA7-E274-4DEC-9CFD-BCA61A40A3EF}" type="sibTrans" cxnId="{DFDB6124-2824-4D12-AC92-267BC8FA9870}">
      <dgm:prSet/>
      <dgm:spPr/>
      <dgm:t>
        <a:bodyPr/>
        <a:lstStyle/>
        <a:p>
          <a:endParaRPr lang="en-US"/>
        </a:p>
      </dgm:t>
    </dgm:pt>
    <dgm:pt modelId="{73D7074F-8DD4-43CB-BD94-4B1B9E4C4A7C}">
      <dgm:prSet phldrT="[Text]" phldr="0"/>
      <dgm:spPr/>
      <dgm:t>
        <a:bodyPr/>
        <a:lstStyle/>
        <a:p>
          <a:r>
            <a:rPr lang="en-US" dirty="0"/>
            <a:t>Reinforced practice</a:t>
          </a:r>
        </a:p>
      </dgm:t>
    </dgm:pt>
    <dgm:pt modelId="{78A2FE95-631F-44DE-9E46-FC60755AE8FF}" type="parTrans" cxnId="{A29DBF52-A6D7-4ABF-80E7-29882617E793}">
      <dgm:prSet/>
      <dgm:spPr/>
      <dgm:t>
        <a:bodyPr/>
        <a:lstStyle/>
        <a:p>
          <a:endParaRPr lang="en-US"/>
        </a:p>
      </dgm:t>
    </dgm:pt>
    <dgm:pt modelId="{5EF33AEC-C68A-487E-A8FB-009CCA044BD6}" type="sibTrans" cxnId="{A29DBF52-A6D7-4ABF-80E7-29882617E793}">
      <dgm:prSet/>
      <dgm:spPr/>
      <dgm:t>
        <a:bodyPr/>
        <a:lstStyle/>
        <a:p>
          <a:endParaRPr lang="en-US"/>
        </a:p>
      </dgm:t>
    </dgm:pt>
    <dgm:pt modelId="{03FB67AB-791B-466B-A0E7-DED0CBEB57A9}">
      <dgm:prSet phldrT="[Text]" phldr="0"/>
      <dgm:spPr/>
      <dgm:t>
        <a:bodyPr/>
        <a:lstStyle/>
        <a:p>
          <a:r>
            <a:rPr lang="en-US" dirty="0"/>
            <a:t>Identified PAS gap</a:t>
          </a:r>
        </a:p>
      </dgm:t>
    </dgm:pt>
    <dgm:pt modelId="{BE9F5E1D-F309-45C5-877D-62DED3553741}" type="parTrans" cxnId="{CF5E025B-18DF-49A9-96BD-0E47F595BD7A}">
      <dgm:prSet/>
      <dgm:spPr/>
      <dgm:t>
        <a:bodyPr/>
        <a:lstStyle/>
        <a:p>
          <a:endParaRPr lang="en-US"/>
        </a:p>
      </dgm:t>
    </dgm:pt>
    <dgm:pt modelId="{3051D793-EF4A-4AE5-8EDE-1771FD237AFF}" type="sibTrans" cxnId="{CF5E025B-18DF-49A9-96BD-0E47F595BD7A}">
      <dgm:prSet/>
      <dgm:spPr/>
      <dgm:t>
        <a:bodyPr/>
        <a:lstStyle/>
        <a:p>
          <a:endParaRPr lang="en-US"/>
        </a:p>
      </dgm:t>
    </dgm:pt>
    <dgm:pt modelId="{80C4C1EA-8513-45C7-8E0B-FC93DAA6EEDF}">
      <dgm:prSet phldrT="[Text]" phldr="0"/>
      <dgm:spPr/>
      <dgm:t>
        <a:bodyPr/>
        <a:lstStyle/>
        <a:p>
          <a:r>
            <a:rPr lang="en-US" dirty="0"/>
            <a:t>Education and tools</a:t>
          </a:r>
        </a:p>
      </dgm:t>
    </dgm:pt>
    <dgm:pt modelId="{DFA3D9C4-3B17-4430-A028-178C46C1BE5F}" type="parTrans" cxnId="{6350B0A2-6ADC-44D2-B717-A526AFD6A670}">
      <dgm:prSet/>
      <dgm:spPr/>
      <dgm:t>
        <a:bodyPr/>
        <a:lstStyle/>
        <a:p>
          <a:endParaRPr lang="en-US"/>
        </a:p>
      </dgm:t>
    </dgm:pt>
    <dgm:pt modelId="{11B320A9-05BF-4582-A7DC-4348A6FDF671}" type="sibTrans" cxnId="{6350B0A2-6ADC-44D2-B717-A526AFD6A670}">
      <dgm:prSet/>
      <dgm:spPr/>
      <dgm:t>
        <a:bodyPr/>
        <a:lstStyle/>
        <a:p>
          <a:endParaRPr lang="en-US"/>
        </a:p>
      </dgm:t>
    </dgm:pt>
    <dgm:pt modelId="{44A7E29F-F6F2-4B83-B69B-1F1AA398C16D}">
      <dgm:prSet phldrT="[Text]" phldr="0"/>
      <dgm:spPr/>
      <dgm:t>
        <a:bodyPr/>
        <a:lstStyle/>
        <a:p>
          <a:r>
            <a:rPr lang="en-US" dirty="0"/>
            <a:t>Evaluated PAS and timing</a:t>
          </a:r>
        </a:p>
      </dgm:t>
    </dgm:pt>
    <dgm:pt modelId="{F6824012-FB87-40EC-8A1E-26B807A4D7BC}" type="parTrans" cxnId="{BAF4F831-6B0F-4F0C-A99F-474084DD7295}">
      <dgm:prSet/>
      <dgm:spPr/>
      <dgm:t>
        <a:bodyPr/>
        <a:lstStyle/>
        <a:p>
          <a:endParaRPr lang="en-US"/>
        </a:p>
      </dgm:t>
    </dgm:pt>
    <dgm:pt modelId="{5CFF8A8A-A801-4D24-94F8-38AC555B8D24}" type="sibTrans" cxnId="{BAF4F831-6B0F-4F0C-A99F-474084DD7295}">
      <dgm:prSet/>
      <dgm:spPr/>
      <dgm:t>
        <a:bodyPr/>
        <a:lstStyle/>
        <a:p>
          <a:endParaRPr lang="en-US"/>
        </a:p>
      </dgm:t>
    </dgm:pt>
    <dgm:pt modelId="{20380887-7FC3-4A9E-93C4-2FC7F923AAEB}">
      <dgm:prSet/>
      <dgm:spPr/>
      <dgm:t>
        <a:bodyPr/>
        <a:lstStyle/>
        <a:p>
          <a:r>
            <a:rPr lang="en-US" dirty="0"/>
            <a:t>Act</a:t>
          </a:r>
        </a:p>
      </dgm:t>
    </dgm:pt>
    <dgm:pt modelId="{A02FAB9C-26B2-4CDB-8DAE-FF90405728AF}" type="parTrans" cxnId="{265C7F0A-03AD-46C2-A6CB-497EBC044269}">
      <dgm:prSet/>
      <dgm:spPr/>
      <dgm:t>
        <a:bodyPr/>
        <a:lstStyle/>
        <a:p>
          <a:endParaRPr lang="en-US"/>
        </a:p>
      </dgm:t>
    </dgm:pt>
    <dgm:pt modelId="{BBBC60EC-9123-4344-AEBA-F2CDE9D3E0D7}" type="sibTrans" cxnId="{265C7F0A-03AD-46C2-A6CB-497EBC044269}">
      <dgm:prSet/>
      <dgm:spPr/>
      <dgm:t>
        <a:bodyPr/>
        <a:lstStyle/>
        <a:p>
          <a:endParaRPr lang="en-US"/>
        </a:p>
      </dgm:t>
    </dgm:pt>
    <dgm:pt modelId="{838D9C2A-F2FA-4DC3-B7DC-0A5E437E6798}" type="pres">
      <dgm:prSet presAssocID="{65FD2D06-529B-4E21-95A2-C75CBF047474}" presName="linear" presStyleCnt="0">
        <dgm:presLayoutVars>
          <dgm:dir/>
          <dgm:animLvl val="lvl"/>
          <dgm:resizeHandles val="exact"/>
        </dgm:presLayoutVars>
      </dgm:prSet>
      <dgm:spPr/>
    </dgm:pt>
    <dgm:pt modelId="{ED9B3B55-AEA2-402B-8ECE-2D0B8053F06D}" type="pres">
      <dgm:prSet presAssocID="{73684460-527A-4636-9D16-8C02E192227E}" presName="parentLin" presStyleCnt="0"/>
      <dgm:spPr/>
    </dgm:pt>
    <dgm:pt modelId="{3CB10995-58F3-4622-A1F4-CBD8A75F70C9}" type="pres">
      <dgm:prSet presAssocID="{73684460-527A-4636-9D16-8C02E192227E}" presName="parentLeftMargin" presStyleLbl="node1" presStyleIdx="0" presStyleCnt="4"/>
      <dgm:spPr/>
    </dgm:pt>
    <dgm:pt modelId="{CA7C2985-36E0-422E-9CD7-B7AC1C60EE91}" type="pres">
      <dgm:prSet presAssocID="{73684460-527A-4636-9D16-8C02E192227E}" presName="parentText" presStyleLbl="node1" presStyleIdx="0" presStyleCnt="4">
        <dgm:presLayoutVars>
          <dgm:chMax val="0"/>
          <dgm:bulletEnabled val="1"/>
        </dgm:presLayoutVars>
      </dgm:prSet>
      <dgm:spPr/>
    </dgm:pt>
    <dgm:pt modelId="{530ECE89-53C3-4AB5-B505-25393C4A3415}" type="pres">
      <dgm:prSet presAssocID="{73684460-527A-4636-9D16-8C02E192227E}" presName="negativeSpace" presStyleCnt="0"/>
      <dgm:spPr/>
    </dgm:pt>
    <dgm:pt modelId="{DF968B9D-AE73-4F83-AF8C-51F7FE75A53C}" type="pres">
      <dgm:prSet presAssocID="{73684460-527A-4636-9D16-8C02E192227E}" presName="childText" presStyleLbl="conFgAcc1" presStyleIdx="0" presStyleCnt="4" custLinFactNeighborY="80123">
        <dgm:presLayoutVars>
          <dgm:bulletEnabled val="1"/>
        </dgm:presLayoutVars>
      </dgm:prSet>
      <dgm:spPr/>
    </dgm:pt>
    <dgm:pt modelId="{7627BBEA-ED4E-4B5A-AC6C-E3DA2D74DAFD}" type="pres">
      <dgm:prSet presAssocID="{86F4275E-0345-438D-B420-2F20A9D702FA}" presName="spaceBetweenRectangles" presStyleCnt="0"/>
      <dgm:spPr/>
    </dgm:pt>
    <dgm:pt modelId="{CE477856-E4FD-44DE-AFFB-7EB3329FB39B}" type="pres">
      <dgm:prSet presAssocID="{BB336E54-8772-4E7A-BDA7-73CB7264336C}" presName="parentLin" presStyleCnt="0"/>
      <dgm:spPr/>
    </dgm:pt>
    <dgm:pt modelId="{BBDEE47A-1590-420D-82B3-1C3184B8C622}" type="pres">
      <dgm:prSet presAssocID="{BB336E54-8772-4E7A-BDA7-73CB7264336C}" presName="parentLeftMargin" presStyleLbl="node1" presStyleIdx="0" presStyleCnt="4"/>
      <dgm:spPr/>
    </dgm:pt>
    <dgm:pt modelId="{3BF55ED2-5105-41EE-87D8-98272691646C}" type="pres">
      <dgm:prSet presAssocID="{BB336E54-8772-4E7A-BDA7-73CB7264336C}" presName="parentText" presStyleLbl="node1" presStyleIdx="1" presStyleCnt="4">
        <dgm:presLayoutVars>
          <dgm:chMax val="0"/>
          <dgm:bulletEnabled val="1"/>
        </dgm:presLayoutVars>
      </dgm:prSet>
      <dgm:spPr/>
    </dgm:pt>
    <dgm:pt modelId="{67E085BD-C420-4028-B6C7-8AE98833D348}" type="pres">
      <dgm:prSet presAssocID="{BB336E54-8772-4E7A-BDA7-73CB7264336C}" presName="negativeSpace" presStyleCnt="0"/>
      <dgm:spPr/>
    </dgm:pt>
    <dgm:pt modelId="{DC8CE970-561B-4766-A8BE-5A01D9BDE13F}" type="pres">
      <dgm:prSet presAssocID="{BB336E54-8772-4E7A-BDA7-73CB7264336C}" presName="childText" presStyleLbl="conFgAcc1" presStyleIdx="1" presStyleCnt="4">
        <dgm:presLayoutVars>
          <dgm:bulletEnabled val="1"/>
        </dgm:presLayoutVars>
      </dgm:prSet>
      <dgm:spPr/>
    </dgm:pt>
    <dgm:pt modelId="{124B6B10-F324-4939-A104-DF76393DD13D}" type="pres">
      <dgm:prSet presAssocID="{C2F276F2-F9CB-43CA-8DC7-3C659432D1B1}" presName="spaceBetweenRectangles" presStyleCnt="0"/>
      <dgm:spPr/>
    </dgm:pt>
    <dgm:pt modelId="{933D67B8-E86D-4BA6-87A9-2D1252B51B36}" type="pres">
      <dgm:prSet presAssocID="{1C326AE9-4895-480B-81EF-5B398FBEE237}" presName="parentLin" presStyleCnt="0"/>
      <dgm:spPr/>
    </dgm:pt>
    <dgm:pt modelId="{AA25825F-98A0-476F-96E2-58F8E8EE3032}" type="pres">
      <dgm:prSet presAssocID="{1C326AE9-4895-480B-81EF-5B398FBEE237}" presName="parentLeftMargin" presStyleLbl="node1" presStyleIdx="1" presStyleCnt="4"/>
      <dgm:spPr/>
    </dgm:pt>
    <dgm:pt modelId="{98A65415-7E00-417C-BF09-57C54FC7BBD1}" type="pres">
      <dgm:prSet presAssocID="{1C326AE9-4895-480B-81EF-5B398FBEE237}" presName="parentText" presStyleLbl="node1" presStyleIdx="2" presStyleCnt="4">
        <dgm:presLayoutVars>
          <dgm:chMax val="0"/>
          <dgm:bulletEnabled val="1"/>
        </dgm:presLayoutVars>
      </dgm:prSet>
      <dgm:spPr/>
    </dgm:pt>
    <dgm:pt modelId="{D5383A24-EB50-4444-8E3F-30B22A80DFAF}" type="pres">
      <dgm:prSet presAssocID="{1C326AE9-4895-480B-81EF-5B398FBEE237}" presName="negativeSpace" presStyleCnt="0"/>
      <dgm:spPr/>
    </dgm:pt>
    <dgm:pt modelId="{736B957F-C76E-4FD3-B15D-753946F102EA}" type="pres">
      <dgm:prSet presAssocID="{1C326AE9-4895-480B-81EF-5B398FBEE237}" presName="childText" presStyleLbl="conFgAcc1" presStyleIdx="2" presStyleCnt="4">
        <dgm:presLayoutVars>
          <dgm:bulletEnabled val="1"/>
        </dgm:presLayoutVars>
      </dgm:prSet>
      <dgm:spPr/>
    </dgm:pt>
    <dgm:pt modelId="{C48981A9-7CAB-46A4-9552-4131DEC57552}" type="pres">
      <dgm:prSet presAssocID="{2E5FBFA7-E274-4DEC-9CFD-BCA61A40A3EF}" presName="spaceBetweenRectangles" presStyleCnt="0"/>
      <dgm:spPr/>
    </dgm:pt>
    <dgm:pt modelId="{2FC1EE88-AA1E-4EE3-8754-C4FC9A5BC9CA}" type="pres">
      <dgm:prSet presAssocID="{20380887-7FC3-4A9E-93C4-2FC7F923AAEB}" presName="parentLin" presStyleCnt="0"/>
      <dgm:spPr/>
    </dgm:pt>
    <dgm:pt modelId="{DB9F3B02-C001-40AA-BC6A-D3DF9E1A9023}" type="pres">
      <dgm:prSet presAssocID="{20380887-7FC3-4A9E-93C4-2FC7F923AAEB}" presName="parentLeftMargin" presStyleLbl="node1" presStyleIdx="2" presStyleCnt="4"/>
      <dgm:spPr/>
    </dgm:pt>
    <dgm:pt modelId="{37A9E4CF-B7F2-4DB1-B470-BD98B8946ECC}" type="pres">
      <dgm:prSet presAssocID="{20380887-7FC3-4A9E-93C4-2FC7F923AAEB}" presName="parentText" presStyleLbl="node1" presStyleIdx="3" presStyleCnt="4">
        <dgm:presLayoutVars>
          <dgm:chMax val="0"/>
          <dgm:bulletEnabled val="1"/>
        </dgm:presLayoutVars>
      </dgm:prSet>
      <dgm:spPr/>
    </dgm:pt>
    <dgm:pt modelId="{657C19EC-5EEE-418A-BAC6-72CEB4DF13CB}" type="pres">
      <dgm:prSet presAssocID="{20380887-7FC3-4A9E-93C4-2FC7F923AAEB}" presName="negativeSpace" presStyleCnt="0"/>
      <dgm:spPr/>
    </dgm:pt>
    <dgm:pt modelId="{89BEA0CA-B4EB-4EF9-B50F-1B4DF7FF4071}" type="pres">
      <dgm:prSet presAssocID="{20380887-7FC3-4A9E-93C4-2FC7F923AAEB}" presName="childText" presStyleLbl="conFgAcc1" presStyleIdx="3" presStyleCnt="4">
        <dgm:presLayoutVars>
          <dgm:bulletEnabled val="1"/>
        </dgm:presLayoutVars>
      </dgm:prSet>
      <dgm:spPr/>
    </dgm:pt>
  </dgm:ptLst>
  <dgm:cxnLst>
    <dgm:cxn modelId="{265C7F0A-03AD-46C2-A6CB-497EBC044269}" srcId="{65FD2D06-529B-4E21-95A2-C75CBF047474}" destId="{20380887-7FC3-4A9E-93C4-2FC7F923AAEB}" srcOrd="3" destOrd="0" parTransId="{A02FAB9C-26B2-4CDB-8DAE-FF90405728AF}" sibTransId="{BBBC60EC-9123-4344-AEBA-F2CDE9D3E0D7}"/>
    <dgm:cxn modelId="{4AE5BB15-54C7-4E9F-8F91-B44B334D2217}" type="presOf" srcId="{20380887-7FC3-4A9E-93C4-2FC7F923AAEB}" destId="{37A9E4CF-B7F2-4DB1-B470-BD98B8946ECC}" srcOrd="1" destOrd="0" presId="urn:microsoft.com/office/officeart/2005/8/layout/list1"/>
    <dgm:cxn modelId="{DFDB6124-2824-4D12-AC92-267BC8FA9870}" srcId="{65FD2D06-529B-4E21-95A2-C75CBF047474}" destId="{1C326AE9-4895-480B-81EF-5B398FBEE237}" srcOrd="2" destOrd="0" parTransId="{01FC2A0B-E806-4101-A661-17134DBF233B}" sibTransId="{2E5FBFA7-E274-4DEC-9CFD-BCA61A40A3EF}"/>
    <dgm:cxn modelId="{0AF87A24-5B8B-4089-BA7A-60C8D2220C4E}" type="presOf" srcId="{73684460-527A-4636-9D16-8C02E192227E}" destId="{3CB10995-58F3-4622-A1F4-CBD8A75F70C9}" srcOrd="0" destOrd="0" presId="urn:microsoft.com/office/officeart/2005/8/layout/list1"/>
    <dgm:cxn modelId="{4215FE2C-FE8A-4917-B753-A7BAE66C0F71}" type="presOf" srcId="{BB336E54-8772-4E7A-BDA7-73CB7264336C}" destId="{3BF55ED2-5105-41EE-87D8-98272691646C}" srcOrd="1" destOrd="0" presId="urn:microsoft.com/office/officeart/2005/8/layout/list1"/>
    <dgm:cxn modelId="{47830B2E-0CD9-4346-956E-8090FE102C7D}" type="presOf" srcId="{73D7074F-8DD4-43CB-BD94-4B1B9E4C4A7C}" destId="{89BEA0CA-B4EB-4EF9-B50F-1B4DF7FF4071}" srcOrd="0" destOrd="0" presId="urn:microsoft.com/office/officeart/2005/8/layout/list1"/>
    <dgm:cxn modelId="{BAF4F831-6B0F-4F0C-A99F-474084DD7295}" srcId="{1C326AE9-4895-480B-81EF-5B398FBEE237}" destId="{44A7E29F-F6F2-4B83-B69B-1F1AA398C16D}" srcOrd="0" destOrd="0" parTransId="{F6824012-FB87-40EC-8A1E-26B807A4D7BC}" sibTransId="{5CFF8A8A-A801-4D24-94F8-38AC555B8D24}"/>
    <dgm:cxn modelId="{04D31A3F-6595-4FB2-B4B3-A3CB27094EF8}" type="presOf" srcId="{80C4C1EA-8513-45C7-8E0B-FC93DAA6EEDF}" destId="{DC8CE970-561B-4766-A8BE-5A01D9BDE13F}" srcOrd="0" destOrd="0" presId="urn:microsoft.com/office/officeart/2005/8/layout/list1"/>
    <dgm:cxn modelId="{CF5E025B-18DF-49A9-96BD-0E47F595BD7A}" srcId="{73684460-527A-4636-9D16-8C02E192227E}" destId="{03FB67AB-791B-466B-A0E7-DED0CBEB57A9}" srcOrd="0" destOrd="0" parTransId="{BE9F5E1D-F309-45C5-877D-62DED3553741}" sibTransId="{3051D793-EF4A-4AE5-8EDE-1771FD237AFF}"/>
    <dgm:cxn modelId="{A29DBF52-A6D7-4ABF-80E7-29882617E793}" srcId="{20380887-7FC3-4A9E-93C4-2FC7F923AAEB}" destId="{73D7074F-8DD4-43CB-BD94-4B1B9E4C4A7C}" srcOrd="0" destOrd="0" parTransId="{78A2FE95-631F-44DE-9E46-FC60755AE8FF}" sibTransId="{5EF33AEC-C68A-487E-A8FB-009CCA044BD6}"/>
    <dgm:cxn modelId="{D348EF76-562E-4C21-9093-105E9D946C6D}" type="presOf" srcId="{1C326AE9-4895-480B-81EF-5B398FBEE237}" destId="{98A65415-7E00-417C-BF09-57C54FC7BBD1}" srcOrd="1" destOrd="0" presId="urn:microsoft.com/office/officeart/2005/8/layout/list1"/>
    <dgm:cxn modelId="{C26FC98F-BDE6-432D-8486-3389939B303A}" type="presOf" srcId="{03FB67AB-791B-466B-A0E7-DED0CBEB57A9}" destId="{DF968B9D-AE73-4F83-AF8C-51F7FE75A53C}" srcOrd="0" destOrd="0" presId="urn:microsoft.com/office/officeart/2005/8/layout/list1"/>
    <dgm:cxn modelId="{A509F796-A3A6-4541-ACF6-299FC73BEDFE}" type="presOf" srcId="{20380887-7FC3-4A9E-93C4-2FC7F923AAEB}" destId="{DB9F3B02-C001-40AA-BC6A-D3DF9E1A9023}" srcOrd="0" destOrd="0" presId="urn:microsoft.com/office/officeart/2005/8/layout/list1"/>
    <dgm:cxn modelId="{6350B0A2-6ADC-44D2-B717-A526AFD6A670}" srcId="{BB336E54-8772-4E7A-BDA7-73CB7264336C}" destId="{80C4C1EA-8513-45C7-8E0B-FC93DAA6EEDF}" srcOrd="0" destOrd="0" parTransId="{DFA3D9C4-3B17-4430-A028-178C46C1BE5F}" sibTransId="{11B320A9-05BF-4582-A7DC-4348A6FDF671}"/>
    <dgm:cxn modelId="{5FCDDEC2-E5F7-419F-AF74-37093E695F8D}" type="presOf" srcId="{73684460-527A-4636-9D16-8C02E192227E}" destId="{CA7C2985-36E0-422E-9CD7-B7AC1C60EE91}" srcOrd="1" destOrd="0" presId="urn:microsoft.com/office/officeart/2005/8/layout/list1"/>
    <dgm:cxn modelId="{94B78BC4-AC80-4EC1-ACDF-3B0B52E4A93F}" srcId="{65FD2D06-529B-4E21-95A2-C75CBF047474}" destId="{73684460-527A-4636-9D16-8C02E192227E}" srcOrd="0" destOrd="0" parTransId="{27CEB2B9-005F-4322-83FF-8E54A8DF6CF3}" sibTransId="{86F4275E-0345-438D-B420-2F20A9D702FA}"/>
    <dgm:cxn modelId="{2D5F72E4-B2BC-4F2A-A30C-602705CDD4B0}" type="presOf" srcId="{1C326AE9-4895-480B-81EF-5B398FBEE237}" destId="{AA25825F-98A0-476F-96E2-58F8E8EE3032}" srcOrd="0" destOrd="0" presId="urn:microsoft.com/office/officeart/2005/8/layout/list1"/>
    <dgm:cxn modelId="{61F9EEE5-662A-4491-9B8D-35D751AA12EE}" type="presOf" srcId="{44A7E29F-F6F2-4B83-B69B-1F1AA398C16D}" destId="{736B957F-C76E-4FD3-B15D-753946F102EA}" srcOrd="0" destOrd="0" presId="urn:microsoft.com/office/officeart/2005/8/layout/list1"/>
    <dgm:cxn modelId="{A27521EB-EE30-4CAB-9839-53E91D8EF6D5}" srcId="{65FD2D06-529B-4E21-95A2-C75CBF047474}" destId="{BB336E54-8772-4E7A-BDA7-73CB7264336C}" srcOrd="1" destOrd="0" parTransId="{23E4D4BA-8EEE-49E5-B0C1-8AA7D5FDD4F0}" sibTransId="{C2F276F2-F9CB-43CA-8DC7-3C659432D1B1}"/>
    <dgm:cxn modelId="{B5569AF7-8D2F-496C-9A4C-0DA64D65B698}" type="presOf" srcId="{BB336E54-8772-4E7A-BDA7-73CB7264336C}" destId="{BBDEE47A-1590-420D-82B3-1C3184B8C622}" srcOrd="0" destOrd="0" presId="urn:microsoft.com/office/officeart/2005/8/layout/list1"/>
    <dgm:cxn modelId="{328BB1FE-89EA-43FA-8285-16425793D186}" type="presOf" srcId="{65FD2D06-529B-4E21-95A2-C75CBF047474}" destId="{838D9C2A-F2FA-4DC3-B7DC-0A5E437E6798}" srcOrd="0" destOrd="0" presId="urn:microsoft.com/office/officeart/2005/8/layout/list1"/>
    <dgm:cxn modelId="{B61C44D8-A3A0-4A24-A773-6E4A91EBB78A}" type="presParOf" srcId="{838D9C2A-F2FA-4DC3-B7DC-0A5E437E6798}" destId="{ED9B3B55-AEA2-402B-8ECE-2D0B8053F06D}" srcOrd="0" destOrd="0" presId="urn:microsoft.com/office/officeart/2005/8/layout/list1"/>
    <dgm:cxn modelId="{9DE12ED0-4503-444C-A0B3-71B3A5E90B68}" type="presParOf" srcId="{ED9B3B55-AEA2-402B-8ECE-2D0B8053F06D}" destId="{3CB10995-58F3-4622-A1F4-CBD8A75F70C9}" srcOrd="0" destOrd="0" presId="urn:microsoft.com/office/officeart/2005/8/layout/list1"/>
    <dgm:cxn modelId="{D318DCA3-4E80-42FA-AF63-6ABE72A4F110}" type="presParOf" srcId="{ED9B3B55-AEA2-402B-8ECE-2D0B8053F06D}" destId="{CA7C2985-36E0-422E-9CD7-B7AC1C60EE91}" srcOrd="1" destOrd="0" presId="urn:microsoft.com/office/officeart/2005/8/layout/list1"/>
    <dgm:cxn modelId="{D40933F2-0F4C-45B5-893D-80106C169E8D}" type="presParOf" srcId="{838D9C2A-F2FA-4DC3-B7DC-0A5E437E6798}" destId="{530ECE89-53C3-4AB5-B505-25393C4A3415}" srcOrd="1" destOrd="0" presId="urn:microsoft.com/office/officeart/2005/8/layout/list1"/>
    <dgm:cxn modelId="{4BDC0D7F-21F1-4FB9-99D6-30158592C911}" type="presParOf" srcId="{838D9C2A-F2FA-4DC3-B7DC-0A5E437E6798}" destId="{DF968B9D-AE73-4F83-AF8C-51F7FE75A53C}" srcOrd="2" destOrd="0" presId="urn:microsoft.com/office/officeart/2005/8/layout/list1"/>
    <dgm:cxn modelId="{CD8BB8EE-184F-4554-BE45-0E55E10176FB}" type="presParOf" srcId="{838D9C2A-F2FA-4DC3-B7DC-0A5E437E6798}" destId="{7627BBEA-ED4E-4B5A-AC6C-E3DA2D74DAFD}" srcOrd="3" destOrd="0" presId="urn:microsoft.com/office/officeart/2005/8/layout/list1"/>
    <dgm:cxn modelId="{5966DDC0-6C97-4C64-ACF4-CD48DA2B4C67}" type="presParOf" srcId="{838D9C2A-F2FA-4DC3-B7DC-0A5E437E6798}" destId="{CE477856-E4FD-44DE-AFFB-7EB3329FB39B}" srcOrd="4" destOrd="0" presId="urn:microsoft.com/office/officeart/2005/8/layout/list1"/>
    <dgm:cxn modelId="{A256D1B1-7042-4B72-89B5-E6DFD34A5DF0}" type="presParOf" srcId="{CE477856-E4FD-44DE-AFFB-7EB3329FB39B}" destId="{BBDEE47A-1590-420D-82B3-1C3184B8C622}" srcOrd="0" destOrd="0" presId="urn:microsoft.com/office/officeart/2005/8/layout/list1"/>
    <dgm:cxn modelId="{B294F29D-62BE-42F4-820F-B4FCF911BE09}" type="presParOf" srcId="{CE477856-E4FD-44DE-AFFB-7EB3329FB39B}" destId="{3BF55ED2-5105-41EE-87D8-98272691646C}" srcOrd="1" destOrd="0" presId="urn:microsoft.com/office/officeart/2005/8/layout/list1"/>
    <dgm:cxn modelId="{7F3C9A66-8259-4A24-A574-DE44964FCAAC}" type="presParOf" srcId="{838D9C2A-F2FA-4DC3-B7DC-0A5E437E6798}" destId="{67E085BD-C420-4028-B6C7-8AE98833D348}" srcOrd="5" destOrd="0" presId="urn:microsoft.com/office/officeart/2005/8/layout/list1"/>
    <dgm:cxn modelId="{FE464E41-EE3D-44B6-BA07-808577F2327E}" type="presParOf" srcId="{838D9C2A-F2FA-4DC3-B7DC-0A5E437E6798}" destId="{DC8CE970-561B-4766-A8BE-5A01D9BDE13F}" srcOrd="6" destOrd="0" presId="urn:microsoft.com/office/officeart/2005/8/layout/list1"/>
    <dgm:cxn modelId="{8D9307ED-7E0B-4F73-B6DF-6C8E86486DED}" type="presParOf" srcId="{838D9C2A-F2FA-4DC3-B7DC-0A5E437E6798}" destId="{124B6B10-F324-4939-A104-DF76393DD13D}" srcOrd="7" destOrd="0" presId="urn:microsoft.com/office/officeart/2005/8/layout/list1"/>
    <dgm:cxn modelId="{7E022A90-7C69-46D9-807E-E35A560C962F}" type="presParOf" srcId="{838D9C2A-F2FA-4DC3-B7DC-0A5E437E6798}" destId="{933D67B8-E86D-4BA6-87A9-2D1252B51B36}" srcOrd="8" destOrd="0" presId="urn:microsoft.com/office/officeart/2005/8/layout/list1"/>
    <dgm:cxn modelId="{33CBA3D7-091E-4F60-A0F8-EC740AB70357}" type="presParOf" srcId="{933D67B8-E86D-4BA6-87A9-2D1252B51B36}" destId="{AA25825F-98A0-476F-96E2-58F8E8EE3032}" srcOrd="0" destOrd="0" presId="urn:microsoft.com/office/officeart/2005/8/layout/list1"/>
    <dgm:cxn modelId="{902DDA32-F1D9-4CB9-8F7B-E2F17B32269C}" type="presParOf" srcId="{933D67B8-E86D-4BA6-87A9-2D1252B51B36}" destId="{98A65415-7E00-417C-BF09-57C54FC7BBD1}" srcOrd="1" destOrd="0" presId="urn:microsoft.com/office/officeart/2005/8/layout/list1"/>
    <dgm:cxn modelId="{C4C2C33D-EDB1-4029-B0E8-C2996F2EA379}" type="presParOf" srcId="{838D9C2A-F2FA-4DC3-B7DC-0A5E437E6798}" destId="{D5383A24-EB50-4444-8E3F-30B22A80DFAF}" srcOrd="9" destOrd="0" presId="urn:microsoft.com/office/officeart/2005/8/layout/list1"/>
    <dgm:cxn modelId="{8C12435F-9E20-41F4-8AEC-12B54F48F7B4}" type="presParOf" srcId="{838D9C2A-F2FA-4DC3-B7DC-0A5E437E6798}" destId="{736B957F-C76E-4FD3-B15D-753946F102EA}" srcOrd="10" destOrd="0" presId="urn:microsoft.com/office/officeart/2005/8/layout/list1"/>
    <dgm:cxn modelId="{D2F49A58-2C0A-4EFF-88F2-57763465A015}" type="presParOf" srcId="{838D9C2A-F2FA-4DC3-B7DC-0A5E437E6798}" destId="{C48981A9-7CAB-46A4-9552-4131DEC57552}" srcOrd="11" destOrd="0" presId="urn:microsoft.com/office/officeart/2005/8/layout/list1"/>
    <dgm:cxn modelId="{263240B0-6642-4204-9C05-7C65E760D6D8}" type="presParOf" srcId="{838D9C2A-F2FA-4DC3-B7DC-0A5E437E6798}" destId="{2FC1EE88-AA1E-4EE3-8754-C4FC9A5BC9CA}" srcOrd="12" destOrd="0" presId="urn:microsoft.com/office/officeart/2005/8/layout/list1"/>
    <dgm:cxn modelId="{21699B92-409D-4516-A465-14E93FD620A8}" type="presParOf" srcId="{2FC1EE88-AA1E-4EE3-8754-C4FC9A5BC9CA}" destId="{DB9F3B02-C001-40AA-BC6A-D3DF9E1A9023}" srcOrd="0" destOrd="0" presId="urn:microsoft.com/office/officeart/2005/8/layout/list1"/>
    <dgm:cxn modelId="{1004CDD1-BAAD-427D-96F0-C12865CAEA3B}" type="presParOf" srcId="{2FC1EE88-AA1E-4EE3-8754-C4FC9A5BC9CA}" destId="{37A9E4CF-B7F2-4DB1-B470-BD98B8946ECC}" srcOrd="1" destOrd="0" presId="urn:microsoft.com/office/officeart/2005/8/layout/list1"/>
    <dgm:cxn modelId="{E4F91F1D-EED4-4A97-B21E-AC248A3102A2}" type="presParOf" srcId="{838D9C2A-F2FA-4DC3-B7DC-0A5E437E6798}" destId="{657C19EC-5EEE-418A-BAC6-72CEB4DF13CB}" srcOrd="13" destOrd="0" presId="urn:microsoft.com/office/officeart/2005/8/layout/list1"/>
    <dgm:cxn modelId="{B0321AE4-5F60-4D15-A709-67F57F7DCAD2}" type="presParOf" srcId="{838D9C2A-F2FA-4DC3-B7DC-0A5E437E6798}" destId="{89BEA0CA-B4EB-4EF9-B50F-1B4DF7FF4071}"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ADA2EA-7804-4F1C-9B22-C40FE59F9D91}"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75625D6D-C2AC-4D1C-BE05-12E0E5F8E1CA}">
      <dgm:prSet phldrT="[Text]" phldr="0"/>
      <dgm:spPr/>
      <dgm:t>
        <a:bodyPr/>
        <a:lstStyle/>
        <a:p>
          <a:r>
            <a:rPr lang="en-US" dirty="0"/>
            <a:t>Baseline</a:t>
          </a:r>
        </a:p>
      </dgm:t>
    </dgm:pt>
    <dgm:pt modelId="{379938F6-5273-4EA5-A51C-4C700D0478BC}" type="parTrans" cxnId="{1989900D-5D26-4D94-BB55-8B362E4763BC}">
      <dgm:prSet/>
      <dgm:spPr/>
      <dgm:t>
        <a:bodyPr/>
        <a:lstStyle/>
        <a:p>
          <a:endParaRPr lang="en-US"/>
        </a:p>
      </dgm:t>
    </dgm:pt>
    <dgm:pt modelId="{08E1319F-9BE8-4E5B-8B5E-E6EECFCA8EB2}" type="sibTrans" cxnId="{1989900D-5D26-4D94-BB55-8B362E4763BC}">
      <dgm:prSet/>
      <dgm:spPr/>
      <dgm:t>
        <a:bodyPr/>
        <a:lstStyle/>
        <a:p>
          <a:endParaRPr lang="en-US"/>
        </a:p>
      </dgm:t>
    </dgm:pt>
    <dgm:pt modelId="{59AF564D-CC87-487F-8784-52D69023E09C}">
      <dgm:prSet phldrT="[Text]"/>
      <dgm:spPr/>
      <dgm:t>
        <a:bodyPr/>
        <a:lstStyle/>
        <a:p>
          <a:pPr>
            <a:buNone/>
          </a:pPr>
          <a:r>
            <a:rPr lang="en-US" dirty="0"/>
            <a:t>Jan–Aug 2025 </a:t>
          </a:r>
        </a:p>
      </dgm:t>
    </dgm:pt>
    <dgm:pt modelId="{E52FA7E7-AA5D-45CA-BB34-BD227BE97597}" type="parTrans" cxnId="{56D509BF-7976-42B8-8D06-CC70DBFB1808}">
      <dgm:prSet/>
      <dgm:spPr/>
      <dgm:t>
        <a:bodyPr/>
        <a:lstStyle/>
        <a:p>
          <a:endParaRPr lang="en-US"/>
        </a:p>
      </dgm:t>
    </dgm:pt>
    <dgm:pt modelId="{B12EA3E5-836F-48D1-88AA-04474E104035}" type="sibTrans" cxnId="{56D509BF-7976-42B8-8D06-CC70DBFB1808}">
      <dgm:prSet/>
      <dgm:spPr/>
      <dgm:t>
        <a:bodyPr/>
        <a:lstStyle/>
        <a:p>
          <a:endParaRPr lang="en-US"/>
        </a:p>
      </dgm:t>
    </dgm:pt>
    <dgm:pt modelId="{BB5E9480-15E9-4963-85D0-7C80D2720F2F}">
      <dgm:prSet phldrT="[Text]" phldr="0"/>
      <dgm:spPr/>
      <dgm:t>
        <a:bodyPr/>
        <a:lstStyle/>
        <a:p>
          <a:r>
            <a:rPr lang="en-US" dirty="0"/>
            <a:t>Education</a:t>
          </a:r>
        </a:p>
      </dgm:t>
    </dgm:pt>
    <dgm:pt modelId="{BEB66D6B-7F86-4C4D-A4DC-8DB75DEE6AEB}" type="parTrans" cxnId="{1C77A273-1103-4A3C-A34F-76CFA199307C}">
      <dgm:prSet/>
      <dgm:spPr/>
      <dgm:t>
        <a:bodyPr/>
        <a:lstStyle/>
        <a:p>
          <a:endParaRPr lang="en-US"/>
        </a:p>
      </dgm:t>
    </dgm:pt>
    <dgm:pt modelId="{13D00360-EB36-4C24-AB0A-5044F174B453}" type="sibTrans" cxnId="{1C77A273-1103-4A3C-A34F-76CFA199307C}">
      <dgm:prSet/>
      <dgm:spPr/>
      <dgm:t>
        <a:bodyPr/>
        <a:lstStyle/>
        <a:p>
          <a:endParaRPr lang="en-US"/>
        </a:p>
      </dgm:t>
    </dgm:pt>
    <dgm:pt modelId="{67EE4152-05C2-4B9F-B4B6-9626221BBEDF}">
      <dgm:prSet phldrT="[Text]"/>
      <dgm:spPr/>
      <dgm:t>
        <a:bodyPr/>
        <a:lstStyle/>
        <a:p>
          <a:pPr>
            <a:buNone/>
          </a:pPr>
          <a:r>
            <a:rPr lang="en-US" dirty="0"/>
            <a:t>Aug 2025</a:t>
          </a:r>
        </a:p>
      </dgm:t>
    </dgm:pt>
    <dgm:pt modelId="{D2BDCB54-456A-472B-AFFF-2E3885FE2DD6}" type="parTrans" cxnId="{6BA007E3-73F6-4F8B-BCBE-09E5A56C8F38}">
      <dgm:prSet/>
      <dgm:spPr/>
      <dgm:t>
        <a:bodyPr/>
        <a:lstStyle/>
        <a:p>
          <a:endParaRPr lang="en-US"/>
        </a:p>
      </dgm:t>
    </dgm:pt>
    <dgm:pt modelId="{C354517D-8B52-48F0-BD41-A74FC0917D92}" type="sibTrans" cxnId="{6BA007E3-73F6-4F8B-BCBE-09E5A56C8F38}">
      <dgm:prSet/>
      <dgm:spPr/>
      <dgm:t>
        <a:bodyPr/>
        <a:lstStyle/>
        <a:p>
          <a:endParaRPr lang="en-US"/>
        </a:p>
      </dgm:t>
    </dgm:pt>
    <dgm:pt modelId="{CC6F7469-4AAD-468E-8753-B64CB291F4AB}">
      <dgm:prSet phldrT="[Text]" phldr="0"/>
      <dgm:spPr/>
      <dgm:t>
        <a:bodyPr/>
        <a:lstStyle/>
        <a:p>
          <a:r>
            <a:rPr lang="en-US" dirty="0"/>
            <a:t>Evaluation</a:t>
          </a:r>
        </a:p>
      </dgm:t>
    </dgm:pt>
    <dgm:pt modelId="{2166BFFA-2697-4DC1-9F5D-F5F9DA00D31F}" type="parTrans" cxnId="{25EE4000-7AC3-4F2E-ACAC-7365C1140E91}">
      <dgm:prSet/>
      <dgm:spPr/>
      <dgm:t>
        <a:bodyPr/>
        <a:lstStyle/>
        <a:p>
          <a:endParaRPr lang="en-US"/>
        </a:p>
      </dgm:t>
    </dgm:pt>
    <dgm:pt modelId="{0D543C7A-A066-47B2-8692-EF8D599A3446}" type="sibTrans" cxnId="{25EE4000-7AC3-4F2E-ACAC-7365C1140E91}">
      <dgm:prSet/>
      <dgm:spPr/>
      <dgm:t>
        <a:bodyPr/>
        <a:lstStyle/>
        <a:p>
          <a:endParaRPr lang="en-US"/>
        </a:p>
      </dgm:t>
    </dgm:pt>
    <dgm:pt modelId="{80985F70-C5F8-4DC8-9FC0-101C97D6157F}">
      <dgm:prSet phldrT="[Text]"/>
      <dgm:spPr/>
      <dgm:t>
        <a:bodyPr/>
        <a:lstStyle/>
        <a:p>
          <a:pPr>
            <a:buNone/>
          </a:pPr>
          <a:r>
            <a:rPr lang="en-US" dirty="0"/>
            <a:t>Sept–Dec 2025</a:t>
          </a:r>
        </a:p>
      </dgm:t>
    </dgm:pt>
    <dgm:pt modelId="{76999EF5-3401-4AA1-8443-5FDA99C1DFFB}" type="parTrans" cxnId="{38B6B8CB-C19B-45E1-88A3-3DE658CBC37C}">
      <dgm:prSet/>
      <dgm:spPr/>
      <dgm:t>
        <a:bodyPr/>
        <a:lstStyle/>
        <a:p>
          <a:endParaRPr lang="en-US"/>
        </a:p>
      </dgm:t>
    </dgm:pt>
    <dgm:pt modelId="{4F422667-0C7A-4521-AEF3-D6C06FB09A24}" type="sibTrans" cxnId="{38B6B8CB-C19B-45E1-88A3-3DE658CBC37C}">
      <dgm:prSet/>
      <dgm:spPr/>
      <dgm:t>
        <a:bodyPr/>
        <a:lstStyle/>
        <a:p>
          <a:endParaRPr lang="en-US"/>
        </a:p>
      </dgm:t>
    </dgm:pt>
    <dgm:pt modelId="{6A6C61D0-4131-4320-A3B1-25D8390044E3}">
      <dgm:prSet custT="1"/>
      <dgm:spPr/>
      <dgm:t>
        <a:bodyPr/>
        <a:lstStyle/>
        <a:p>
          <a:r>
            <a:rPr lang="en-US" sz="1900" dirty="0"/>
            <a:t>Dissemination</a:t>
          </a:r>
        </a:p>
      </dgm:t>
    </dgm:pt>
    <dgm:pt modelId="{3298A628-859D-4FE9-9847-DC64E97FE4C3}" type="parTrans" cxnId="{B7C8DC4A-2876-4075-BC4C-9A5887FDD2CD}">
      <dgm:prSet/>
      <dgm:spPr/>
      <dgm:t>
        <a:bodyPr/>
        <a:lstStyle/>
        <a:p>
          <a:endParaRPr lang="en-US"/>
        </a:p>
      </dgm:t>
    </dgm:pt>
    <dgm:pt modelId="{13DC37C9-4FF9-4D9D-803C-2F5B357DC409}" type="sibTrans" cxnId="{B7C8DC4A-2876-4075-BC4C-9A5887FDD2CD}">
      <dgm:prSet/>
      <dgm:spPr/>
      <dgm:t>
        <a:bodyPr/>
        <a:lstStyle/>
        <a:p>
          <a:endParaRPr lang="en-US"/>
        </a:p>
      </dgm:t>
    </dgm:pt>
    <dgm:pt modelId="{DB3CB6FD-28D1-4171-A4FF-D7DC132968FE}">
      <dgm:prSet/>
      <dgm:spPr/>
      <dgm:t>
        <a:bodyPr/>
        <a:lstStyle/>
        <a:p>
          <a:pPr>
            <a:buNone/>
          </a:pPr>
          <a:r>
            <a:rPr lang="en-US" dirty="0"/>
            <a:t>Jan–Mar 2026</a:t>
          </a:r>
        </a:p>
      </dgm:t>
    </dgm:pt>
    <dgm:pt modelId="{6A40D168-9667-444C-921B-53B9B8D61EEF}" type="parTrans" cxnId="{6A813436-4584-4C76-AF9B-F8A952DCB0A7}">
      <dgm:prSet/>
      <dgm:spPr/>
      <dgm:t>
        <a:bodyPr/>
        <a:lstStyle/>
        <a:p>
          <a:endParaRPr lang="en-US"/>
        </a:p>
      </dgm:t>
    </dgm:pt>
    <dgm:pt modelId="{1E0B94A8-DA7B-463E-A74A-D4FFF881E149}" type="sibTrans" cxnId="{6A813436-4584-4C76-AF9B-F8A952DCB0A7}">
      <dgm:prSet/>
      <dgm:spPr/>
      <dgm:t>
        <a:bodyPr/>
        <a:lstStyle/>
        <a:p>
          <a:endParaRPr lang="en-US"/>
        </a:p>
      </dgm:t>
    </dgm:pt>
    <dgm:pt modelId="{80013CF6-257F-4701-8257-16FFBADDAFC8}" type="pres">
      <dgm:prSet presAssocID="{7EADA2EA-7804-4F1C-9B22-C40FE59F9D91}" presName="Name0" presStyleCnt="0">
        <dgm:presLayoutVars>
          <dgm:chMax val="5"/>
          <dgm:chPref val="5"/>
          <dgm:dir/>
          <dgm:animLvl val="lvl"/>
        </dgm:presLayoutVars>
      </dgm:prSet>
      <dgm:spPr/>
    </dgm:pt>
    <dgm:pt modelId="{96E67E6D-9AB1-428C-B92C-A54CFF9B8D56}" type="pres">
      <dgm:prSet presAssocID="{75625D6D-C2AC-4D1C-BE05-12E0E5F8E1CA}" presName="parentText1" presStyleLbl="node1" presStyleIdx="0" presStyleCnt="4">
        <dgm:presLayoutVars>
          <dgm:chMax/>
          <dgm:chPref val="3"/>
          <dgm:bulletEnabled val="1"/>
        </dgm:presLayoutVars>
      </dgm:prSet>
      <dgm:spPr/>
    </dgm:pt>
    <dgm:pt modelId="{A92FFDE1-93A9-45EE-AAF4-40EC1E1D0DE1}" type="pres">
      <dgm:prSet presAssocID="{75625D6D-C2AC-4D1C-BE05-12E0E5F8E1CA}" presName="childText1" presStyleLbl="solidAlignAcc1" presStyleIdx="0" presStyleCnt="4" custLinFactNeighborX="-1673" custLinFactNeighborY="1645">
        <dgm:presLayoutVars>
          <dgm:chMax val="0"/>
          <dgm:chPref val="0"/>
          <dgm:bulletEnabled val="1"/>
        </dgm:presLayoutVars>
      </dgm:prSet>
      <dgm:spPr/>
    </dgm:pt>
    <dgm:pt modelId="{EF042E67-9A44-41BF-88C2-C6CC370A1550}" type="pres">
      <dgm:prSet presAssocID="{BB5E9480-15E9-4963-85D0-7C80D2720F2F}" presName="parentText2" presStyleLbl="node1" presStyleIdx="1" presStyleCnt="4">
        <dgm:presLayoutVars>
          <dgm:chMax/>
          <dgm:chPref val="3"/>
          <dgm:bulletEnabled val="1"/>
        </dgm:presLayoutVars>
      </dgm:prSet>
      <dgm:spPr/>
    </dgm:pt>
    <dgm:pt modelId="{16DED516-C5E6-4ABD-8082-6F45431ACADA}" type="pres">
      <dgm:prSet presAssocID="{BB5E9480-15E9-4963-85D0-7C80D2720F2F}" presName="childText2" presStyleLbl="solidAlignAcc1" presStyleIdx="1" presStyleCnt="4">
        <dgm:presLayoutVars>
          <dgm:chMax val="0"/>
          <dgm:chPref val="0"/>
          <dgm:bulletEnabled val="1"/>
        </dgm:presLayoutVars>
      </dgm:prSet>
      <dgm:spPr/>
    </dgm:pt>
    <dgm:pt modelId="{E2F7A11F-F892-4DE2-BEFC-5C2ECB0C8CC8}" type="pres">
      <dgm:prSet presAssocID="{CC6F7469-4AAD-468E-8753-B64CB291F4AB}" presName="parentText3" presStyleLbl="node1" presStyleIdx="2" presStyleCnt="4">
        <dgm:presLayoutVars>
          <dgm:chMax/>
          <dgm:chPref val="3"/>
          <dgm:bulletEnabled val="1"/>
        </dgm:presLayoutVars>
      </dgm:prSet>
      <dgm:spPr/>
    </dgm:pt>
    <dgm:pt modelId="{698E18F6-0D9E-46DC-BC82-920AF5FE9894}" type="pres">
      <dgm:prSet presAssocID="{CC6F7469-4AAD-468E-8753-B64CB291F4AB}" presName="childText3" presStyleLbl="solidAlignAcc1" presStyleIdx="2" presStyleCnt="4">
        <dgm:presLayoutVars>
          <dgm:chMax val="0"/>
          <dgm:chPref val="0"/>
          <dgm:bulletEnabled val="1"/>
        </dgm:presLayoutVars>
      </dgm:prSet>
      <dgm:spPr/>
    </dgm:pt>
    <dgm:pt modelId="{27E713AF-7EA9-4052-8472-55E7ECA83E5B}" type="pres">
      <dgm:prSet presAssocID="{6A6C61D0-4131-4320-A3B1-25D8390044E3}" presName="parentText4" presStyleLbl="node1" presStyleIdx="3" presStyleCnt="4">
        <dgm:presLayoutVars>
          <dgm:chMax/>
          <dgm:chPref val="3"/>
          <dgm:bulletEnabled val="1"/>
        </dgm:presLayoutVars>
      </dgm:prSet>
      <dgm:spPr/>
    </dgm:pt>
    <dgm:pt modelId="{A3538B27-7ED0-4762-8690-4D25DB4519AA}" type="pres">
      <dgm:prSet presAssocID="{6A6C61D0-4131-4320-A3B1-25D8390044E3}" presName="childText4" presStyleLbl="solidAlignAcc1" presStyleIdx="3" presStyleCnt="4">
        <dgm:presLayoutVars>
          <dgm:chMax val="0"/>
          <dgm:chPref val="0"/>
          <dgm:bulletEnabled val="1"/>
        </dgm:presLayoutVars>
      </dgm:prSet>
      <dgm:spPr/>
    </dgm:pt>
  </dgm:ptLst>
  <dgm:cxnLst>
    <dgm:cxn modelId="{25EE4000-7AC3-4F2E-ACAC-7365C1140E91}" srcId="{7EADA2EA-7804-4F1C-9B22-C40FE59F9D91}" destId="{CC6F7469-4AAD-468E-8753-B64CB291F4AB}" srcOrd="2" destOrd="0" parTransId="{2166BFFA-2697-4DC1-9F5D-F5F9DA00D31F}" sibTransId="{0D543C7A-A066-47B2-8692-EF8D599A3446}"/>
    <dgm:cxn modelId="{1989900D-5D26-4D94-BB55-8B362E4763BC}" srcId="{7EADA2EA-7804-4F1C-9B22-C40FE59F9D91}" destId="{75625D6D-C2AC-4D1C-BE05-12E0E5F8E1CA}" srcOrd="0" destOrd="0" parTransId="{379938F6-5273-4EA5-A51C-4C700D0478BC}" sibTransId="{08E1319F-9BE8-4E5B-8B5E-E6EECFCA8EB2}"/>
    <dgm:cxn modelId="{C5A1E11A-60A7-46E5-B5B6-55C21ECC17C0}" type="presOf" srcId="{DB3CB6FD-28D1-4171-A4FF-D7DC132968FE}" destId="{A3538B27-7ED0-4762-8690-4D25DB4519AA}" srcOrd="0" destOrd="0" presId="urn:microsoft.com/office/officeart/2009/3/layout/IncreasingArrowsProcess"/>
    <dgm:cxn modelId="{A137991C-79E6-4065-825E-0246BACD8DB0}" type="presOf" srcId="{59AF564D-CC87-487F-8784-52D69023E09C}" destId="{A92FFDE1-93A9-45EE-AAF4-40EC1E1D0DE1}" srcOrd="0" destOrd="0" presId="urn:microsoft.com/office/officeart/2009/3/layout/IncreasingArrowsProcess"/>
    <dgm:cxn modelId="{6A813436-4584-4C76-AF9B-F8A952DCB0A7}" srcId="{6A6C61D0-4131-4320-A3B1-25D8390044E3}" destId="{DB3CB6FD-28D1-4171-A4FF-D7DC132968FE}" srcOrd="0" destOrd="0" parTransId="{6A40D168-9667-444C-921B-53B9B8D61EEF}" sibTransId="{1E0B94A8-DA7B-463E-A74A-D4FFF881E149}"/>
    <dgm:cxn modelId="{B7C8DC4A-2876-4075-BC4C-9A5887FDD2CD}" srcId="{7EADA2EA-7804-4F1C-9B22-C40FE59F9D91}" destId="{6A6C61D0-4131-4320-A3B1-25D8390044E3}" srcOrd="3" destOrd="0" parTransId="{3298A628-859D-4FE9-9847-DC64E97FE4C3}" sibTransId="{13DC37C9-4FF9-4D9D-803C-2F5B357DC409}"/>
    <dgm:cxn modelId="{7F2B1671-C100-41D4-B281-8FEE8F1A3683}" type="presOf" srcId="{BB5E9480-15E9-4963-85D0-7C80D2720F2F}" destId="{EF042E67-9A44-41BF-88C2-C6CC370A1550}" srcOrd="0" destOrd="0" presId="urn:microsoft.com/office/officeart/2009/3/layout/IncreasingArrowsProcess"/>
    <dgm:cxn modelId="{1C77A273-1103-4A3C-A34F-76CFA199307C}" srcId="{7EADA2EA-7804-4F1C-9B22-C40FE59F9D91}" destId="{BB5E9480-15E9-4963-85D0-7C80D2720F2F}" srcOrd="1" destOrd="0" parTransId="{BEB66D6B-7F86-4C4D-A4DC-8DB75DEE6AEB}" sibTransId="{13D00360-EB36-4C24-AB0A-5044F174B453}"/>
    <dgm:cxn modelId="{3120A97C-C912-4339-96BF-492A23368820}" type="presOf" srcId="{80985F70-C5F8-4DC8-9FC0-101C97D6157F}" destId="{698E18F6-0D9E-46DC-BC82-920AF5FE9894}" srcOrd="0" destOrd="0" presId="urn:microsoft.com/office/officeart/2009/3/layout/IncreasingArrowsProcess"/>
    <dgm:cxn modelId="{330AAC89-0A3C-4AAA-B4FE-56C73E8DE236}" type="presOf" srcId="{67EE4152-05C2-4B9F-B4B6-9626221BBEDF}" destId="{16DED516-C5E6-4ABD-8082-6F45431ACADA}" srcOrd="0" destOrd="0" presId="urn:microsoft.com/office/officeart/2009/3/layout/IncreasingArrowsProcess"/>
    <dgm:cxn modelId="{839A3A9A-5638-4437-8B0C-7518DA2A8001}" type="presOf" srcId="{75625D6D-C2AC-4D1C-BE05-12E0E5F8E1CA}" destId="{96E67E6D-9AB1-428C-B92C-A54CFF9B8D56}" srcOrd="0" destOrd="0" presId="urn:microsoft.com/office/officeart/2009/3/layout/IncreasingArrowsProcess"/>
    <dgm:cxn modelId="{470F49A6-9BC2-4B68-9148-273F51D2C85F}" type="presOf" srcId="{6A6C61D0-4131-4320-A3B1-25D8390044E3}" destId="{27E713AF-7EA9-4052-8472-55E7ECA83E5B}" srcOrd="0" destOrd="0" presId="urn:microsoft.com/office/officeart/2009/3/layout/IncreasingArrowsProcess"/>
    <dgm:cxn modelId="{56D509BF-7976-42B8-8D06-CC70DBFB1808}" srcId="{75625D6D-C2AC-4D1C-BE05-12E0E5F8E1CA}" destId="{59AF564D-CC87-487F-8784-52D69023E09C}" srcOrd="0" destOrd="0" parTransId="{E52FA7E7-AA5D-45CA-BB34-BD227BE97597}" sibTransId="{B12EA3E5-836F-48D1-88AA-04474E104035}"/>
    <dgm:cxn modelId="{5AB9BDC1-BB87-477E-B6D3-2A43285A9AF6}" type="presOf" srcId="{7EADA2EA-7804-4F1C-9B22-C40FE59F9D91}" destId="{80013CF6-257F-4701-8257-16FFBADDAFC8}" srcOrd="0" destOrd="0" presId="urn:microsoft.com/office/officeart/2009/3/layout/IncreasingArrowsProcess"/>
    <dgm:cxn modelId="{38B6B8CB-C19B-45E1-88A3-3DE658CBC37C}" srcId="{CC6F7469-4AAD-468E-8753-B64CB291F4AB}" destId="{80985F70-C5F8-4DC8-9FC0-101C97D6157F}" srcOrd="0" destOrd="0" parTransId="{76999EF5-3401-4AA1-8443-5FDA99C1DFFB}" sibTransId="{4F422667-0C7A-4521-AEF3-D6C06FB09A24}"/>
    <dgm:cxn modelId="{4D558FDC-115E-44C7-BCDE-C3951ED3ED92}" type="presOf" srcId="{CC6F7469-4AAD-468E-8753-B64CB291F4AB}" destId="{E2F7A11F-F892-4DE2-BEFC-5C2ECB0C8CC8}" srcOrd="0" destOrd="0" presId="urn:microsoft.com/office/officeart/2009/3/layout/IncreasingArrowsProcess"/>
    <dgm:cxn modelId="{6BA007E3-73F6-4F8B-BCBE-09E5A56C8F38}" srcId="{BB5E9480-15E9-4963-85D0-7C80D2720F2F}" destId="{67EE4152-05C2-4B9F-B4B6-9626221BBEDF}" srcOrd="0" destOrd="0" parTransId="{D2BDCB54-456A-472B-AFFF-2E3885FE2DD6}" sibTransId="{C354517D-8B52-48F0-BD41-A74FC0917D92}"/>
    <dgm:cxn modelId="{AB4FB604-E43D-4F8B-B994-3BB892186C0E}" type="presParOf" srcId="{80013CF6-257F-4701-8257-16FFBADDAFC8}" destId="{96E67E6D-9AB1-428C-B92C-A54CFF9B8D56}" srcOrd="0" destOrd="0" presId="urn:microsoft.com/office/officeart/2009/3/layout/IncreasingArrowsProcess"/>
    <dgm:cxn modelId="{1225E4FE-E2DA-40EA-9E74-39A69064975E}" type="presParOf" srcId="{80013CF6-257F-4701-8257-16FFBADDAFC8}" destId="{A92FFDE1-93A9-45EE-AAF4-40EC1E1D0DE1}" srcOrd="1" destOrd="0" presId="urn:microsoft.com/office/officeart/2009/3/layout/IncreasingArrowsProcess"/>
    <dgm:cxn modelId="{97C58CEF-E8DE-4C4D-B14B-243D1763604D}" type="presParOf" srcId="{80013CF6-257F-4701-8257-16FFBADDAFC8}" destId="{EF042E67-9A44-41BF-88C2-C6CC370A1550}" srcOrd="2" destOrd="0" presId="urn:microsoft.com/office/officeart/2009/3/layout/IncreasingArrowsProcess"/>
    <dgm:cxn modelId="{C0B341B7-0B16-4B76-86A3-7DB8525DDE23}" type="presParOf" srcId="{80013CF6-257F-4701-8257-16FFBADDAFC8}" destId="{16DED516-C5E6-4ABD-8082-6F45431ACADA}" srcOrd="3" destOrd="0" presId="urn:microsoft.com/office/officeart/2009/3/layout/IncreasingArrowsProcess"/>
    <dgm:cxn modelId="{9B8661BD-01F3-428E-80A2-FADE2EAE47F1}" type="presParOf" srcId="{80013CF6-257F-4701-8257-16FFBADDAFC8}" destId="{E2F7A11F-F892-4DE2-BEFC-5C2ECB0C8CC8}" srcOrd="4" destOrd="0" presId="urn:microsoft.com/office/officeart/2009/3/layout/IncreasingArrowsProcess"/>
    <dgm:cxn modelId="{ED04C99F-64E7-40C2-9017-0C040C3158BF}" type="presParOf" srcId="{80013CF6-257F-4701-8257-16FFBADDAFC8}" destId="{698E18F6-0D9E-46DC-BC82-920AF5FE9894}" srcOrd="5" destOrd="0" presId="urn:microsoft.com/office/officeart/2009/3/layout/IncreasingArrowsProcess"/>
    <dgm:cxn modelId="{2D4F8E5F-1E70-488E-A2B9-A2414587F8E2}" type="presParOf" srcId="{80013CF6-257F-4701-8257-16FFBADDAFC8}" destId="{27E713AF-7EA9-4052-8472-55E7ECA83E5B}" srcOrd="6" destOrd="0" presId="urn:microsoft.com/office/officeart/2009/3/layout/IncreasingArrowsProcess"/>
    <dgm:cxn modelId="{90BCED79-8B89-4511-A908-8F897BF2119D}" type="presParOf" srcId="{80013CF6-257F-4701-8257-16FFBADDAFC8}" destId="{A3538B27-7ED0-4762-8690-4D25DB4519AA}" srcOrd="7"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200271-08BC-4702-B0AE-3E7B125C0244}" type="doc">
      <dgm:prSet loTypeId="urn:microsoft.com/office/officeart/2005/8/layout/bList2" loCatId="list" qsTypeId="urn:microsoft.com/office/officeart/2005/8/quickstyle/simple1" qsCatId="simple" csTypeId="urn:microsoft.com/office/officeart/2005/8/colors/accent1_2" csCatId="accent1" phldr="1"/>
      <dgm:spPr/>
      <dgm:t>
        <a:bodyPr/>
        <a:lstStyle/>
        <a:p>
          <a:endParaRPr lang="en-US"/>
        </a:p>
      </dgm:t>
    </dgm:pt>
    <dgm:pt modelId="{2747C14D-B1E5-4885-B061-FD255C2C5F4B}">
      <dgm:prSet phldrT="[Text]" phldr="0"/>
      <dgm:spPr/>
      <dgm:t>
        <a:bodyPr/>
        <a:lstStyle/>
        <a:p>
          <a:r>
            <a:rPr lang="en-US" dirty="0"/>
            <a:t>Limitations</a:t>
          </a:r>
        </a:p>
      </dgm:t>
    </dgm:pt>
    <dgm:pt modelId="{86A4AC2D-3F2C-43B8-BB72-4B1A26345BAA}" type="parTrans" cxnId="{0EC7B34B-8189-437F-A9F9-15AFE44FC6D6}">
      <dgm:prSet/>
      <dgm:spPr/>
      <dgm:t>
        <a:bodyPr/>
        <a:lstStyle/>
        <a:p>
          <a:endParaRPr lang="en-US"/>
        </a:p>
      </dgm:t>
    </dgm:pt>
    <dgm:pt modelId="{59F4DEBB-E66E-488C-9D80-10009CFECE94}" type="sibTrans" cxnId="{0EC7B34B-8189-437F-A9F9-15AFE44FC6D6}">
      <dgm:prSet/>
      <dgm:spPr/>
      <dgm:t>
        <a:bodyPr/>
        <a:lstStyle/>
        <a:p>
          <a:endParaRPr lang="en-US"/>
        </a:p>
      </dgm:t>
    </dgm:pt>
    <dgm:pt modelId="{E9E4F06B-B420-412E-A8D0-73622C13EE1F}">
      <dgm:prSet phldrT="[Text]" phldr="0"/>
      <dgm:spPr/>
      <dgm:t>
        <a:bodyPr/>
        <a:lstStyle/>
        <a:p>
          <a:r>
            <a:rPr lang="en-US" dirty="0"/>
            <a:t>Sustainability</a:t>
          </a:r>
        </a:p>
      </dgm:t>
    </dgm:pt>
    <dgm:pt modelId="{75D78480-3A0D-4E7B-8D40-43AE35CC0D2F}" type="parTrans" cxnId="{5582FCA8-4123-4A2E-8487-FD63E1AF7259}">
      <dgm:prSet/>
      <dgm:spPr/>
      <dgm:t>
        <a:bodyPr/>
        <a:lstStyle/>
        <a:p>
          <a:endParaRPr lang="en-US"/>
        </a:p>
      </dgm:t>
    </dgm:pt>
    <dgm:pt modelId="{66B2C058-7F6F-4D1E-A5DC-983DDF7C8A70}" type="sibTrans" cxnId="{5582FCA8-4123-4A2E-8487-FD63E1AF7259}">
      <dgm:prSet/>
      <dgm:spPr/>
      <dgm:t>
        <a:bodyPr/>
        <a:lstStyle/>
        <a:p>
          <a:endParaRPr lang="en-US"/>
        </a:p>
      </dgm:t>
    </dgm:pt>
    <dgm:pt modelId="{5AADFC6B-D977-468D-86AD-1C3B7FE2A015}">
      <dgm:prSet phldrT="[Text]" phldr="0"/>
      <dgm:spPr/>
      <dgm:t>
        <a:bodyPr/>
        <a:lstStyle/>
        <a:p>
          <a:r>
            <a:rPr lang="en-US" dirty="0"/>
            <a:t>Conclusions</a:t>
          </a:r>
        </a:p>
      </dgm:t>
    </dgm:pt>
    <dgm:pt modelId="{C658FAB4-BAAC-4C72-B9DF-4BB523361E50}" type="parTrans" cxnId="{DF972D0F-AE97-470B-853A-36A693F45615}">
      <dgm:prSet/>
      <dgm:spPr/>
      <dgm:t>
        <a:bodyPr/>
        <a:lstStyle/>
        <a:p>
          <a:endParaRPr lang="en-US"/>
        </a:p>
      </dgm:t>
    </dgm:pt>
    <dgm:pt modelId="{0CB4DA83-DD23-4E54-8F4C-AB2EA07E5C77}" type="sibTrans" cxnId="{DF972D0F-AE97-470B-853A-36A693F45615}">
      <dgm:prSet/>
      <dgm:spPr/>
      <dgm:t>
        <a:bodyPr/>
        <a:lstStyle/>
        <a:p>
          <a:endParaRPr lang="en-US"/>
        </a:p>
      </dgm:t>
    </dgm:pt>
    <dgm:pt modelId="{DA9CDA92-3979-4B49-8D23-53392A045639}">
      <dgm:prSet phldrT="[Text]" phldr="0"/>
      <dgm:spPr/>
      <dgm:t>
        <a:bodyPr/>
        <a:lstStyle/>
        <a:p>
          <a:r>
            <a:rPr lang="en-US" dirty="0"/>
            <a:t>Single-site project</a:t>
          </a:r>
        </a:p>
      </dgm:t>
    </dgm:pt>
    <dgm:pt modelId="{4126EDDC-5224-4522-96FD-5CE685B04632}" type="parTrans" cxnId="{FCE122DE-D15F-4CC7-B79C-D9ADFB4B2D8B}">
      <dgm:prSet/>
      <dgm:spPr/>
      <dgm:t>
        <a:bodyPr/>
        <a:lstStyle/>
        <a:p>
          <a:endParaRPr lang="en-US"/>
        </a:p>
      </dgm:t>
    </dgm:pt>
    <dgm:pt modelId="{F5E258DE-A6DE-44FB-B0FB-A37685108A79}" type="sibTrans" cxnId="{FCE122DE-D15F-4CC7-B79C-D9ADFB4B2D8B}">
      <dgm:prSet/>
      <dgm:spPr/>
      <dgm:t>
        <a:bodyPr/>
        <a:lstStyle/>
        <a:p>
          <a:endParaRPr lang="en-US"/>
        </a:p>
      </dgm:t>
    </dgm:pt>
    <dgm:pt modelId="{DB8DC88D-3E9F-4802-9C93-7566890A931A}">
      <dgm:prSet phldrT="[Text]" phldr="0"/>
      <dgm:spPr/>
      <dgm:t>
        <a:bodyPr/>
        <a:lstStyle/>
        <a:p>
          <a:pPr>
            <a:buFont typeface="Arial" panose="020B0604020202020204" pitchFamily="34" charset="0"/>
            <a:buChar char="•"/>
          </a:pPr>
          <a:r>
            <a:rPr lang="en-US" dirty="0"/>
            <a:t>Ongoing staff education and reinforcement</a:t>
          </a:r>
        </a:p>
      </dgm:t>
    </dgm:pt>
    <dgm:pt modelId="{2C143F35-1EA8-4C96-9327-8098D6B1883B}" type="parTrans" cxnId="{4F87D5A6-41FF-4B99-8ABF-F7959386B7E5}">
      <dgm:prSet/>
      <dgm:spPr/>
      <dgm:t>
        <a:bodyPr/>
        <a:lstStyle/>
        <a:p>
          <a:endParaRPr lang="en-US"/>
        </a:p>
      </dgm:t>
    </dgm:pt>
    <dgm:pt modelId="{F08497F4-E862-474C-AD01-D1C4B7E8EE8F}" type="sibTrans" cxnId="{4F87D5A6-41FF-4B99-8ABF-F7959386B7E5}">
      <dgm:prSet/>
      <dgm:spPr/>
      <dgm:t>
        <a:bodyPr/>
        <a:lstStyle/>
        <a:p>
          <a:endParaRPr lang="en-US"/>
        </a:p>
      </dgm:t>
    </dgm:pt>
    <dgm:pt modelId="{A5341E75-D878-449C-8D44-A0435319EB68}">
      <dgm:prSet phldrT="[Text]" phldr="0"/>
      <dgm:spPr/>
      <dgm:t>
        <a:bodyPr/>
        <a:lstStyle/>
        <a:p>
          <a:r>
            <a:rPr lang="en-US" dirty="0"/>
            <a:t>Standardizing PAS use at triage is feasible and clinically meaningful</a:t>
          </a:r>
        </a:p>
      </dgm:t>
    </dgm:pt>
    <dgm:pt modelId="{173D9589-4FFD-48CB-8A4E-3A85B358A9B7}" type="parTrans" cxnId="{4651290F-2585-4E64-B0B1-3D626157E81E}">
      <dgm:prSet/>
      <dgm:spPr/>
      <dgm:t>
        <a:bodyPr/>
        <a:lstStyle/>
        <a:p>
          <a:endParaRPr lang="en-US"/>
        </a:p>
      </dgm:t>
    </dgm:pt>
    <dgm:pt modelId="{5D7D6578-8EBB-410D-A2DE-D8AEA17DC17A}" type="sibTrans" cxnId="{4651290F-2585-4E64-B0B1-3D626157E81E}">
      <dgm:prSet/>
      <dgm:spPr/>
      <dgm:t>
        <a:bodyPr/>
        <a:lstStyle/>
        <a:p>
          <a:endParaRPr lang="en-US"/>
        </a:p>
      </dgm:t>
    </dgm:pt>
    <dgm:pt modelId="{E1ACC3BB-B6DD-48A0-BF4C-9FCAB0E6FFF7}">
      <dgm:prSet phldrT="[Text]" phldr="0"/>
      <dgm:spPr/>
      <dgm:t>
        <a:bodyPr/>
        <a:lstStyle/>
        <a:p>
          <a:r>
            <a:rPr lang="en-US" dirty="0"/>
            <a:t>Nursing-focused intervention</a:t>
          </a:r>
        </a:p>
      </dgm:t>
    </dgm:pt>
    <dgm:pt modelId="{EDFC786D-0836-4570-A14F-79F6CEF88156}" type="parTrans" cxnId="{DEE4463A-8A7C-450B-8239-12389AC6094F}">
      <dgm:prSet/>
      <dgm:spPr/>
      <dgm:t>
        <a:bodyPr/>
        <a:lstStyle/>
        <a:p>
          <a:endParaRPr lang="en-US"/>
        </a:p>
      </dgm:t>
    </dgm:pt>
    <dgm:pt modelId="{56493AA9-B344-46F1-A316-D8BE43D2AC27}" type="sibTrans" cxnId="{DEE4463A-8A7C-450B-8239-12389AC6094F}">
      <dgm:prSet/>
      <dgm:spPr/>
      <dgm:t>
        <a:bodyPr/>
        <a:lstStyle/>
        <a:p>
          <a:endParaRPr lang="en-US"/>
        </a:p>
      </dgm:t>
    </dgm:pt>
    <dgm:pt modelId="{36FC5C8C-137E-4E17-9ED2-7578200E7CB4}">
      <dgm:prSet phldrT="[Text]" phldr="0"/>
      <dgm:spPr/>
      <dgm:t>
        <a:bodyPr/>
        <a:lstStyle/>
        <a:p>
          <a:r>
            <a:rPr lang="en-US" dirty="0"/>
            <a:t>ED workflow variability</a:t>
          </a:r>
        </a:p>
      </dgm:t>
    </dgm:pt>
    <dgm:pt modelId="{DB360507-CE31-4363-A5D3-DC8C8C16A1FD}" type="parTrans" cxnId="{BCCACA3F-CA5E-4FA2-AE4D-A69159414A40}">
      <dgm:prSet/>
      <dgm:spPr/>
      <dgm:t>
        <a:bodyPr/>
        <a:lstStyle/>
        <a:p>
          <a:endParaRPr lang="en-US"/>
        </a:p>
      </dgm:t>
    </dgm:pt>
    <dgm:pt modelId="{F0CFC60B-0967-4447-8947-55FF947CCA81}" type="sibTrans" cxnId="{BCCACA3F-CA5E-4FA2-AE4D-A69159414A40}">
      <dgm:prSet/>
      <dgm:spPr/>
      <dgm:t>
        <a:bodyPr/>
        <a:lstStyle/>
        <a:p>
          <a:endParaRPr lang="en-US"/>
        </a:p>
      </dgm:t>
    </dgm:pt>
    <dgm:pt modelId="{DE93B39C-AB90-4452-B8CD-E228098CC317}">
      <dgm:prSet phldrT="[Text]" phldr="0"/>
      <dgm:spPr/>
      <dgm:t>
        <a:bodyPr/>
        <a:lstStyle/>
        <a:p>
          <a:pPr>
            <a:buFont typeface="Arial" panose="020B0604020202020204" pitchFamily="34" charset="0"/>
            <a:buChar char="•"/>
          </a:pPr>
          <a:r>
            <a:rPr lang="en-US" dirty="0"/>
            <a:t>Integration into ED workflow and culture</a:t>
          </a:r>
        </a:p>
      </dgm:t>
    </dgm:pt>
    <dgm:pt modelId="{623EE3B3-A46D-4E19-A6CD-356632036D6C}" type="parTrans" cxnId="{F6EF6F5D-0E40-4A0F-A619-5D1ECEC4AE65}">
      <dgm:prSet/>
      <dgm:spPr/>
      <dgm:t>
        <a:bodyPr/>
        <a:lstStyle/>
        <a:p>
          <a:endParaRPr lang="en-US"/>
        </a:p>
      </dgm:t>
    </dgm:pt>
    <dgm:pt modelId="{D022119F-3F39-4200-A39D-0E2CB8AEF2FE}" type="sibTrans" cxnId="{F6EF6F5D-0E40-4A0F-A619-5D1ECEC4AE65}">
      <dgm:prSet/>
      <dgm:spPr/>
      <dgm:t>
        <a:bodyPr/>
        <a:lstStyle/>
        <a:p>
          <a:endParaRPr lang="en-US"/>
        </a:p>
      </dgm:t>
    </dgm:pt>
    <dgm:pt modelId="{8F6DE8F9-FF2C-45AC-A481-35B65E9DE40F}" type="pres">
      <dgm:prSet presAssocID="{8E200271-08BC-4702-B0AE-3E7B125C0244}" presName="diagram" presStyleCnt="0">
        <dgm:presLayoutVars>
          <dgm:dir/>
          <dgm:animLvl val="lvl"/>
          <dgm:resizeHandles val="exact"/>
        </dgm:presLayoutVars>
      </dgm:prSet>
      <dgm:spPr/>
    </dgm:pt>
    <dgm:pt modelId="{1BBBE5BF-B232-456D-836D-9D864C1FE1A7}" type="pres">
      <dgm:prSet presAssocID="{2747C14D-B1E5-4885-B061-FD255C2C5F4B}" presName="compNode" presStyleCnt="0"/>
      <dgm:spPr/>
    </dgm:pt>
    <dgm:pt modelId="{F1812B60-3B83-4B03-B8D1-E9AB55A84AB3}" type="pres">
      <dgm:prSet presAssocID="{2747C14D-B1E5-4885-B061-FD255C2C5F4B}" presName="childRect" presStyleLbl="bgAcc1" presStyleIdx="0" presStyleCnt="3" custLinFactNeighborX="-3945" custLinFactNeighborY="-1652">
        <dgm:presLayoutVars>
          <dgm:bulletEnabled val="1"/>
        </dgm:presLayoutVars>
      </dgm:prSet>
      <dgm:spPr/>
    </dgm:pt>
    <dgm:pt modelId="{AA3C03B5-B4AD-47DC-B6EB-8315CCA40CC3}" type="pres">
      <dgm:prSet presAssocID="{2747C14D-B1E5-4885-B061-FD255C2C5F4B}" presName="parentText" presStyleLbl="node1" presStyleIdx="0" presStyleCnt="0">
        <dgm:presLayoutVars>
          <dgm:chMax val="0"/>
          <dgm:bulletEnabled val="1"/>
        </dgm:presLayoutVars>
      </dgm:prSet>
      <dgm:spPr/>
    </dgm:pt>
    <dgm:pt modelId="{46B67E3A-51D3-4FD5-BA54-329B0EE49D06}" type="pres">
      <dgm:prSet presAssocID="{2747C14D-B1E5-4885-B061-FD255C2C5F4B}" presName="parentRect" presStyleLbl="alignNode1" presStyleIdx="0" presStyleCnt="3"/>
      <dgm:spPr/>
    </dgm:pt>
    <dgm:pt modelId="{9042540B-1B77-4175-8ADA-2CA459514E00}" type="pres">
      <dgm:prSet presAssocID="{2747C14D-B1E5-4885-B061-FD255C2C5F4B}" presName="adorn" presStyleLbl="fgAccFollowNode1" presStyleIdx="0" presStyleCnt="3"/>
      <dgm:spPr>
        <a:blipFill>
          <a:blip xmlns:r="http://schemas.openxmlformats.org/officeDocument/2006/relationships" r:embed="rId1"/>
          <a:srcRect/>
          <a:stretch>
            <a:fillRect l="-27000" r="-27000"/>
          </a:stretch>
        </a:blipFill>
      </dgm:spPr>
    </dgm:pt>
    <dgm:pt modelId="{588919A1-3C7D-4596-A0DD-4F8F6BB68A7C}" type="pres">
      <dgm:prSet presAssocID="{59F4DEBB-E66E-488C-9D80-10009CFECE94}" presName="sibTrans" presStyleLbl="sibTrans2D1" presStyleIdx="0" presStyleCnt="0"/>
      <dgm:spPr/>
    </dgm:pt>
    <dgm:pt modelId="{0BB01123-161E-4835-AE47-EDB6461E781C}" type="pres">
      <dgm:prSet presAssocID="{E9E4F06B-B420-412E-A8D0-73622C13EE1F}" presName="compNode" presStyleCnt="0"/>
      <dgm:spPr/>
    </dgm:pt>
    <dgm:pt modelId="{0B6C3F66-72E6-41B0-B1CD-D3C9E4AEFB11}" type="pres">
      <dgm:prSet presAssocID="{E9E4F06B-B420-412E-A8D0-73622C13EE1F}" presName="childRect" presStyleLbl="bgAcc1" presStyleIdx="1" presStyleCnt="3" custLinFactNeighborX="-2924" custLinFactNeighborY="3333">
        <dgm:presLayoutVars>
          <dgm:bulletEnabled val="1"/>
        </dgm:presLayoutVars>
      </dgm:prSet>
      <dgm:spPr/>
    </dgm:pt>
    <dgm:pt modelId="{29FE0EB7-A1FD-4840-9881-3F37B2D05A90}" type="pres">
      <dgm:prSet presAssocID="{E9E4F06B-B420-412E-A8D0-73622C13EE1F}" presName="parentText" presStyleLbl="node1" presStyleIdx="0" presStyleCnt="0">
        <dgm:presLayoutVars>
          <dgm:chMax val="0"/>
          <dgm:bulletEnabled val="1"/>
        </dgm:presLayoutVars>
      </dgm:prSet>
      <dgm:spPr/>
    </dgm:pt>
    <dgm:pt modelId="{AF2AAB2B-3C46-4239-B0F8-97E81CBDF721}" type="pres">
      <dgm:prSet presAssocID="{E9E4F06B-B420-412E-A8D0-73622C13EE1F}" presName="parentRect" presStyleLbl="alignNode1" presStyleIdx="1" presStyleCnt="3"/>
      <dgm:spPr/>
    </dgm:pt>
    <dgm:pt modelId="{93CBDB14-2E45-4111-8082-E98B3BFDB6E7}" type="pres">
      <dgm:prSet presAssocID="{E9E4F06B-B420-412E-A8D0-73622C13EE1F}" presName="adorn" presStyleLbl="fgAccFollowNode1" presStyleIdx="1" presStyleCnt="3"/>
      <dgm:spPr>
        <a:blipFill>
          <a:blip xmlns:r="http://schemas.openxmlformats.org/officeDocument/2006/relationships" r:embed="rId2"/>
          <a:srcRect/>
          <a:stretch>
            <a:fillRect/>
          </a:stretch>
        </a:blipFill>
      </dgm:spPr>
    </dgm:pt>
    <dgm:pt modelId="{F07F6075-6670-4F56-891D-5ECB86E35DE6}" type="pres">
      <dgm:prSet presAssocID="{66B2C058-7F6F-4D1E-A5DC-983DDF7C8A70}" presName="sibTrans" presStyleLbl="sibTrans2D1" presStyleIdx="0" presStyleCnt="0"/>
      <dgm:spPr/>
    </dgm:pt>
    <dgm:pt modelId="{79A17015-1377-4D2F-ACEC-26FDFC8D34D6}" type="pres">
      <dgm:prSet presAssocID="{5AADFC6B-D977-468D-86AD-1C3B7FE2A015}" presName="compNode" presStyleCnt="0"/>
      <dgm:spPr/>
    </dgm:pt>
    <dgm:pt modelId="{8EAF58BA-04D5-4A02-A1B8-E42D7939CE51}" type="pres">
      <dgm:prSet presAssocID="{5AADFC6B-D977-468D-86AD-1C3B7FE2A015}" presName="childRect" presStyleLbl="bgAcc1" presStyleIdx="2" presStyleCnt="3">
        <dgm:presLayoutVars>
          <dgm:bulletEnabled val="1"/>
        </dgm:presLayoutVars>
      </dgm:prSet>
      <dgm:spPr/>
    </dgm:pt>
    <dgm:pt modelId="{CBE04EFE-7E61-4861-BA8E-A02CDACC7B94}" type="pres">
      <dgm:prSet presAssocID="{5AADFC6B-D977-468D-86AD-1C3B7FE2A015}" presName="parentText" presStyleLbl="node1" presStyleIdx="0" presStyleCnt="0">
        <dgm:presLayoutVars>
          <dgm:chMax val="0"/>
          <dgm:bulletEnabled val="1"/>
        </dgm:presLayoutVars>
      </dgm:prSet>
      <dgm:spPr/>
    </dgm:pt>
    <dgm:pt modelId="{490F62A0-6739-4140-AA60-90494CFBE57B}" type="pres">
      <dgm:prSet presAssocID="{5AADFC6B-D977-468D-86AD-1C3B7FE2A015}" presName="parentRect" presStyleLbl="alignNode1" presStyleIdx="2" presStyleCnt="3"/>
      <dgm:spPr/>
    </dgm:pt>
    <dgm:pt modelId="{1C10E142-D12E-446D-AE39-0FF37211DF40}" type="pres">
      <dgm:prSet presAssocID="{5AADFC6B-D977-468D-86AD-1C3B7FE2A015}" presName="adorn" presStyleLbl="fgAccFollowNod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t="-1000" b="-1000"/>
          </a:stretch>
        </a:blipFill>
      </dgm:spPr>
    </dgm:pt>
  </dgm:ptLst>
  <dgm:cxnLst>
    <dgm:cxn modelId="{4BE97602-25A6-4A31-9E64-85381191B2D5}" type="presOf" srcId="{DB8DC88D-3E9F-4802-9C93-7566890A931A}" destId="{0B6C3F66-72E6-41B0-B1CD-D3C9E4AEFB11}" srcOrd="0" destOrd="0" presId="urn:microsoft.com/office/officeart/2005/8/layout/bList2"/>
    <dgm:cxn modelId="{4651290F-2585-4E64-B0B1-3D626157E81E}" srcId="{5AADFC6B-D977-468D-86AD-1C3B7FE2A015}" destId="{A5341E75-D878-449C-8D44-A0435319EB68}" srcOrd="0" destOrd="0" parTransId="{173D9589-4FFD-48CB-8A4E-3A85B358A9B7}" sibTransId="{5D7D6578-8EBB-410D-A2DE-D8AEA17DC17A}"/>
    <dgm:cxn modelId="{DF972D0F-AE97-470B-853A-36A693F45615}" srcId="{8E200271-08BC-4702-B0AE-3E7B125C0244}" destId="{5AADFC6B-D977-468D-86AD-1C3B7FE2A015}" srcOrd="2" destOrd="0" parTransId="{C658FAB4-BAAC-4C72-B9DF-4BB523361E50}" sibTransId="{0CB4DA83-DD23-4E54-8F4C-AB2EA07E5C77}"/>
    <dgm:cxn modelId="{D662D31D-3525-4B24-BB93-4A9F9569B546}" type="presOf" srcId="{DE93B39C-AB90-4452-B8CD-E228098CC317}" destId="{0B6C3F66-72E6-41B0-B1CD-D3C9E4AEFB11}" srcOrd="0" destOrd="1" presId="urn:microsoft.com/office/officeart/2005/8/layout/bList2"/>
    <dgm:cxn modelId="{8F65352D-DEB1-4875-9817-DEDD781CB167}" type="presOf" srcId="{E9E4F06B-B420-412E-A8D0-73622C13EE1F}" destId="{29FE0EB7-A1FD-4840-9881-3F37B2D05A90}" srcOrd="0" destOrd="0" presId="urn:microsoft.com/office/officeart/2005/8/layout/bList2"/>
    <dgm:cxn modelId="{DEE4463A-8A7C-450B-8239-12389AC6094F}" srcId="{2747C14D-B1E5-4885-B061-FD255C2C5F4B}" destId="{E1ACC3BB-B6DD-48A0-BF4C-9FCAB0E6FFF7}" srcOrd="1" destOrd="0" parTransId="{EDFC786D-0836-4570-A14F-79F6CEF88156}" sibTransId="{56493AA9-B344-46F1-A316-D8BE43D2AC27}"/>
    <dgm:cxn modelId="{1259183D-543D-466A-865F-E54C7E400A8A}" type="presOf" srcId="{8E200271-08BC-4702-B0AE-3E7B125C0244}" destId="{8F6DE8F9-FF2C-45AC-A481-35B65E9DE40F}" srcOrd="0" destOrd="0" presId="urn:microsoft.com/office/officeart/2005/8/layout/bList2"/>
    <dgm:cxn modelId="{BCCACA3F-CA5E-4FA2-AE4D-A69159414A40}" srcId="{2747C14D-B1E5-4885-B061-FD255C2C5F4B}" destId="{36FC5C8C-137E-4E17-9ED2-7578200E7CB4}" srcOrd="2" destOrd="0" parTransId="{DB360507-CE31-4363-A5D3-DC8C8C16A1FD}" sibTransId="{F0CFC60B-0967-4447-8947-55FF947CCA81}"/>
    <dgm:cxn modelId="{F6EF6F5D-0E40-4A0F-A619-5D1ECEC4AE65}" srcId="{E9E4F06B-B420-412E-A8D0-73622C13EE1F}" destId="{DE93B39C-AB90-4452-B8CD-E228098CC317}" srcOrd="1" destOrd="0" parTransId="{623EE3B3-A46D-4E19-A6CD-356632036D6C}" sibTransId="{D022119F-3F39-4200-A39D-0E2CB8AEF2FE}"/>
    <dgm:cxn modelId="{0EC7B34B-8189-437F-A9F9-15AFE44FC6D6}" srcId="{8E200271-08BC-4702-B0AE-3E7B125C0244}" destId="{2747C14D-B1E5-4885-B061-FD255C2C5F4B}" srcOrd="0" destOrd="0" parTransId="{86A4AC2D-3F2C-43B8-BB72-4B1A26345BAA}" sibTransId="{59F4DEBB-E66E-488C-9D80-10009CFECE94}"/>
    <dgm:cxn modelId="{C7640B56-7CC8-415C-9D8C-DD2EE505AF00}" type="presOf" srcId="{A5341E75-D878-449C-8D44-A0435319EB68}" destId="{8EAF58BA-04D5-4A02-A1B8-E42D7939CE51}" srcOrd="0" destOrd="0" presId="urn:microsoft.com/office/officeart/2005/8/layout/bList2"/>
    <dgm:cxn modelId="{67E62E56-3D08-42EC-985E-10C19ADDE5D4}" type="presOf" srcId="{5AADFC6B-D977-468D-86AD-1C3B7FE2A015}" destId="{CBE04EFE-7E61-4861-BA8E-A02CDACC7B94}" srcOrd="0" destOrd="0" presId="urn:microsoft.com/office/officeart/2005/8/layout/bList2"/>
    <dgm:cxn modelId="{1FF3B457-BAFA-4C23-A795-F589D5954DEF}" type="presOf" srcId="{2747C14D-B1E5-4885-B061-FD255C2C5F4B}" destId="{46B67E3A-51D3-4FD5-BA54-329B0EE49D06}" srcOrd="1" destOrd="0" presId="urn:microsoft.com/office/officeart/2005/8/layout/bList2"/>
    <dgm:cxn modelId="{18268F7A-42AF-4EB9-8E8B-31D82A846D48}" type="presOf" srcId="{5AADFC6B-D977-468D-86AD-1C3B7FE2A015}" destId="{490F62A0-6739-4140-AA60-90494CFBE57B}" srcOrd="1" destOrd="0" presId="urn:microsoft.com/office/officeart/2005/8/layout/bList2"/>
    <dgm:cxn modelId="{07C445A3-8487-4068-B057-58D2F996B001}" type="presOf" srcId="{66B2C058-7F6F-4D1E-A5DC-983DDF7C8A70}" destId="{F07F6075-6670-4F56-891D-5ECB86E35DE6}" srcOrd="0" destOrd="0" presId="urn:microsoft.com/office/officeart/2005/8/layout/bList2"/>
    <dgm:cxn modelId="{4E2479A5-9E74-429A-8330-3EB1079104EB}" type="presOf" srcId="{2747C14D-B1E5-4885-B061-FD255C2C5F4B}" destId="{AA3C03B5-B4AD-47DC-B6EB-8315CCA40CC3}" srcOrd="0" destOrd="0" presId="urn:microsoft.com/office/officeart/2005/8/layout/bList2"/>
    <dgm:cxn modelId="{4F87D5A6-41FF-4B99-8ABF-F7959386B7E5}" srcId="{E9E4F06B-B420-412E-A8D0-73622C13EE1F}" destId="{DB8DC88D-3E9F-4802-9C93-7566890A931A}" srcOrd="0" destOrd="0" parTransId="{2C143F35-1EA8-4C96-9327-8098D6B1883B}" sibTransId="{F08497F4-E862-474C-AD01-D1C4B7E8EE8F}"/>
    <dgm:cxn modelId="{5582FCA8-4123-4A2E-8487-FD63E1AF7259}" srcId="{8E200271-08BC-4702-B0AE-3E7B125C0244}" destId="{E9E4F06B-B420-412E-A8D0-73622C13EE1F}" srcOrd="1" destOrd="0" parTransId="{75D78480-3A0D-4E7B-8D40-43AE35CC0D2F}" sibTransId="{66B2C058-7F6F-4D1E-A5DC-983DDF7C8A70}"/>
    <dgm:cxn modelId="{87F393C5-A9FB-47D6-B806-00F2A879DF91}" type="presOf" srcId="{59F4DEBB-E66E-488C-9D80-10009CFECE94}" destId="{588919A1-3C7D-4596-A0DD-4F8F6BB68A7C}" srcOrd="0" destOrd="0" presId="urn:microsoft.com/office/officeart/2005/8/layout/bList2"/>
    <dgm:cxn modelId="{4BA787CE-BEC3-4A0B-B736-CC5E037468FF}" type="presOf" srcId="{36FC5C8C-137E-4E17-9ED2-7578200E7CB4}" destId="{F1812B60-3B83-4B03-B8D1-E9AB55A84AB3}" srcOrd="0" destOrd="2" presId="urn:microsoft.com/office/officeart/2005/8/layout/bList2"/>
    <dgm:cxn modelId="{86EC88D1-23CF-4A7F-BE04-D1ACB0CC4760}" type="presOf" srcId="{E9E4F06B-B420-412E-A8D0-73622C13EE1F}" destId="{AF2AAB2B-3C46-4239-B0F8-97E81CBDF721}" srcOrd="1" destOrd="0" presId="urn:microsoft.com/office/officeart/2005/8/layout/bList2"/>
    <dgm:cxn modelId="{FCE122DE-D15F-4CC7-B79C-D9ADFB4B2D8B}" srcId="{2747C14D-B1E5-4885-B061-FD255C2C5F4B}" destId="{DA9CDA92-3979-4B49-8D23-53392A045639}" srcOrd="0" destOrd="0" parTransId="{4126EDDC-5224-4522-96FD-5CE685B04632}" sibTransId="{F5E258DE-A6DE-44FB-B0FB-A37685108A79}"/>
    <dgm:cxn modelId="{4B43B3E2-9200-4A6E-AC71-8BA9FE51CAAE}" type="presOf" srcId="{E1ACC3BB-B6DD-48A0-BF4C-9FCAB0E6FFF7}" destId="{F1812B60-3B83-4B03-B8D1-E9AB55A84AB3}" srcOrd="0" destOrd="1" presId="urn:microsoft.com/office/officeart/2005/8/layout/bList2"/>
    <dgm:cxn modelId="{1B4DA3F8-8053-46A1-949A-645DCBE4B14C}" type="presOf" srcId="{DA9CDA92-3979-4B49-8D23-53392A045639}" destId="{F1812B60-3B83-4B03-B8D1-E9AB55A84AB3}" srcOrd="0" destOrd="0" presId="urn:microsoft.com/office/officeart/2005/8/layout/bList2"/>
    <dgm:cxn modelId="{23EE365F-B9B7-423A-976E-6C29A5CCDBB7}" type="presParOf" srcId="{8F6DE8F9-FF2C-45AC-A481-35B65E9DE40F}" destId="{1BBBE5BF-B232-456D-836D-9D864C1FE1A7}" srcOrd="0" destOrd="0" presId="urn:microsoft.com/office/officeart/2005/8/layout/bList2"/>
    <dgm:cxn modelId="{4733165F-3D55-4A95-9662-AC3065EBC28D}" type="presParOf" srcId="{1BBBE5BF-B232-456D-836D-9D864C1FE1A7}" destId="{F1812B60-3B83-4B03-B8D1-E9AB55A84AB3}" srcOrd="0" destOrd="0" presId="urn:microsoft.com/office/officeart/2005/8/layout/bList2"/>
    <dgm:cxn modelId="{601F474B-FD12-4BE8-A47E-334E69BE6F80}" type="presParOf" srcId="{1BBBE5BF-B232-456D-836D-9D864C1FE1A7}" destId="{AA3C03B5-B4AD-47DC-B6EB-8315CCA40CC3}" srcOrd="1" destOrd="0" presId="urn:microsoft.com/office/officeart/2005/8/layout/bList2"/>
    <dgm:cxn modelId="{1D0D426E-BA37-4853-87AC-4A6B151D1D4F}" type="presParOf" srcId="{1BBBE5BF-B232-456D-836D-9D864C1FE1A7}" destId="{46B67E3A-51D3-4FD5-BA54-329B0EE49D06}" srcOrd="2" destOrd="0" presId="urn:microsoft.com/office/officeart/2005/8/layout/bList2"/>
    <dgm:cxn modelId="{180F0FBC-A0B5-41F9-8DA6-9635C033BD7A}" type="presParOf" srcId="{1BBBE5BF-B232-456D-836D-9D864C1FE1A7}" destId="{9042540B-1B77-4175-8ADA-2CA459514E00}" srcOrd="3" destOrd="0" presId="urn:microsoft.com/office/officeart/2005/8/layout/bList2"/>
    <dgm:cxn modelId="{898CA447-A764-4D8C-B04A-74EBCC4B2A80}" type="presParOf" srcId="{8F6DE8F9-FF2C-45AC-A481-35B65E9DE40F}" destId="{588919A1-3C7D-4596-A0DD-4F8F6BB68A7C}" srcOrd="1" destOrd="0" presId="urn:microsoft.com/office/officeart/2005/8/layout/bList2"/>
    <dgm:cxn modelId="{863B8A4E-9664-4FAB-BFBD-2873BE88B9C1}" type="presParOf" srcId="{8F6DE8F9-FF2C-45AC-A481-35B65E9DE40F}" destId="{0BB01123-161E-4835-AE47-EDB6461E781C}" srcOrd="2" destOrd="0" presId="urn:microsoft.com/office/officeart/2005/8/layout/bList2"/>
    <dgm:cxn modelId="{23786BD4-0492-4A2F-9D6B-1B8033E4DCE1}" type="presParOf" srcId="{0BB01123-161E-4835-AE47-EDB6461E781C}" destId="{0B6C3F66-72E6-41B0-B1CD-D3C9E4AEFB11}" srcOrd="0" destOrd="0" presId="urn:microsoft.com/office/officeart/2005/8/layout/bList2"/>
    <dgm:cxn modelId="{AC99DBF8-7356-4C40-83F8-896FE8CB4BD9}" type="presParOf" srcId="{0BB01123-161E-4835-AE47-EDB6461E781C}" destId="{29FE0EB7-A1FD-4840-9881-3F37B2D05A90}" srcOrd="1" destOrd="0" presId="urn:microsoft.com/office/officeart/2005/8/layout/bList2"/>
    <dgm:cxn modelId="{3D9FD868-9E1D-4B3A-9248-CC04D48303D0}" type="presParOf" srcId="{0BB01123-161E-4835-AE47-EDB6461E781C}" destId="{AF2AAB2B-3C46-4239-B0F8-97E81CBDF721}" srcOrd="2" destOrd="0" presId="urn:microsoft.com/office/officeart/2005/8/layout/bList2"/>
    <dgm:cxn modelId="{BC945676-8ED3-48A2-AF5C-EA65856CE856}" type="presParOf" srcId="{0BB01123-161E-4835-AE47-EDB6461E781C}" destId="{93CBDB14-2E45-4111-8082-E98B3BFDB6E7}" srcOrd="3" destOrd="0" presId="urn:microsoft.com/office/officeart/2005/8/layout/bList2"/>
    <dgm:cxn modelId="{DEC2D9BE-ACB5-4871-B057-181A1CDC5189}" type="presParOf" srcId="{8F6DE8F9-FF2C-45AC-A481-35B65E9DE40F}" destId="{F07F6075-6670-4F56-891D-5ECB86E35DE6}" srcOrd="3" destOrd="0" presId="urn:microsoft.com/office/officeart/2005/8/layout/bList2"/>
    <dgm:cxn modelId="{A362006B-C1CD-468B-BFD6-7AED04C7520E}" type="presParOf" srcId="{8F6DE8F9-FF2C-45AC-A481-35B65E9DE40F}" destId="{79A17015-1377-4D2F-ACEC-26FDFC8D34D6}" srcOrd="4" destOrd="0" presId="urn:microsoft.com/office/officeart/2005/8/layout/bList2"/>
    <dgm:cxn modelId="{957F67EA-E9C7-46D3-ADCC-24E5CF6AF979}" type="presParOf" srcId="{79A17015-1377-4D2F-ACEC-26FDFC8D34D6}" destId="{8EAF58BA-04D5-4A02-A1B8-E42D7939CE51}" srcOrd="0" destOrd="0" presId="urn:microsoft.com/office/officeart/2005/8/layout/bList2"/>
    <dgm:cxn modelId="{BCA8C4F6-9AC0-4385-9D69-009B5FD61557}" type="presParOf" srcId="{79A17015-1377-4D2F-ACEC-26FDFC8D34D6}" destId="{CBE04EFE-7E61-4861-BA8E-A02CDACC7B94}" srcOrd="1" destOrd="0" presId="urn:microsoft.com/office/officeart/2005/8/layout/bList2"/>
    <dgm:cxn modelId="{217700E5-5A15-4F28-906D-F42931C962C3}" type="presParOf" srcId="{79A17015-1377-4D2F-ACEC-26FDFC8D34D6}" destId="{490F62A0-6739-4140-AA60-90494CFBE57B}" srcOrd="2" destOrd="0" presId="urn:microsoft.com/office/officeart/2005/8/layout/bList2"/>
    <dgm:cxn modelId="{26C090E8-A04B-41C6-8281-FA234A27AACC}" type="presParOf" srcId="{79A17015-1377-4D2F-ACEC-26FDFC8D34D6}" destId="{1C10E142-D12E-446D-AE39-0FF37211DF40}"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968B9D-AE73-4F83-AF8C-51F7FE75A53C}">
      <dsp:nvSpPr>
        <dsp:cNvPr id="0" name=""/>
        <dsp:cNvSpPr/>
      </dsp:nvSpPr>
      <dsp:spPr>
        <a:xfrm>
          <a:off x="0" y="431779"/>
          <a:ext cx="6975389" cy="834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41368" tIns="416560" rIns="541368"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Identified PAS gap</a:t>
          </a:r>
        </a:p>
      </dsp:txBody>
      <dsp:txXfrm>
        <a:off x="0" y="431779"/>
        <a:ext cx="6975389" cy="834750"/>
      </dsp:txXfrm>
    </dsp:sp>
    <dsp:sp modelId="{CA7C2985-36E0-422E-9CD7-B7AC1C60EE91}">
      <dsp:nvSpPr>
        <dsp:cNvPr id="0" name=""/>
        <dsp:cNvSpPr/>
      </dsp:nvSpPr>
      <dsp:spPr>
        <a:xfrm>
          <a:off x="348769" y="50046"/>
          <a:ext cx="488277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557" tIns="0" rIns="184557" bIns="0" numCol="1" spcCol="1270" anchor="ctr" anchorCtr="0">
          <a:noAutofit/>
        </a:bodyPr>
        <a:lstStyle/>
        <a:p>
          <a:pPr marL="0" lvl="0" indent="0" algn="l" defTabSz="889000">
            <a:lnSpc>
              <a:spcPct val="90000"/>
            </a:lnSpc>
            <a:spcBef>
              <a:spcPct val="0"/>
            </a:spcBef>
            <a:spcAft>
              <a:spcPct val="35000"/>
            </a:spcAft>
            <a:buNone/>
          </a:pPr>
          <a:r>
            <a:rPr lang="en-US" sz="2000" kern="1200"/>
            <a:t>Plan</a:t>
          </a:r>
          <a:endParaRPr lang="en-US" sz="2000" kern="1200" dirty="0"/>
        </a:p>
      </dsp:txBody>
      <dsp:txXfrm>
        <a:off x="377590" y="78867"/>
        <a:ext cx="4825130" cy="532758"/>
      </dsp:txXfrm>
    </dsp:sp>
    <dsp:sp modelId="{DC8CE970-561B-4766-A8BE-5A01D9BDE13F}">
      <dsp:nvSpPr>
        <dsp:cNvPr id="0" name=""/>
        <dsp:cNvSpPr/>
      </dsp:nvSpPr>
      <dsp:spPr>
        <a:xfrm>
          <a:off x="0" y="1583196"/>
          <a:ext cx="6975389" cy="834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41368" tIns="416560" rIns="541368"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Education and tools</a:t>
          </a:r>
        </a:p>
      </dsp:txBody>
      <dsp:txXfrm>
        <a:off x="0" y="1583196"/>
        <a:ext cx="6975389" cy="834750"/>
      </dsp:txXfrm>
    </dsp:sp>
    <dsp:sp modelId="{3BF55ED2-5105-41EE-87D8-98272691646C}">
      <dsp:nvSpPr>
        <dsp:cNvPr id="0" name=""/>
        <dsp:cNvSpPr/>
      </dsp:nvSpPr>
      <dsp:spPr>
        <a:xfrm>
          <a:off x="348769" y="1287996"/>
          <a:ext cx="488277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557" tIns="0" rIns="184557" bIns="0" numCol="1" spcCol="1270" anchor="ctr" anchorCtr="0">
          <a:noAutofit/>
        </a:bodyPr>
        <a:lstStyle/>
        <a:p>
          <a:pPr marL="0" lvl="0" indent="0" algn="l" defTabSz="889000">
            <a:lnSpc>
              <a:spcPct val="90000"/>
            </a:lnSpc>
            <a:spcBef>
              <a:spcPct val="0"/>
            </a:spcBef>
            <a:spcAft>
              <a:spcPct val="35000"/>
            </a:spcAft>
            <a:buNone/>
          </a:pPr>
          <a:r>
            <a:rPr lang="en-US" sz="2000" kern="1200" dirty="0"/>
            <a:t>Do</a:t>
          </a:r>
        </a:p>
      </dsp:txBody>
      <dsp:txXfrm>
        <a:off x="377590" y="1316817"/>
        <a:ext cx="4825130" cy="532758"/>
      </dsp:txXfrm>
    </dsp:sp>
    <dsp:sp modelId="{736B957F-C76E-4FD3-B15D-753946F102EA}">
      <dsp:nvSpPr>
        <dsp:cNvPr id="0" name=""/>
        <dsp:cNvSpPr/>
      </dsp:nvSpPr>
      <dsp:spPr>
        <a:xfrm>
          <a:off x="0" y="2821146"/>
          <a:ext cx="6975389" cy="834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41368" tIns="416560" rIns="541368"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Evaluated PAS and timing</a:t>
          </a:r>
        </a:p>
      </dsp:txBody>
      <dsp:txXfrm>
        <a:off x="0" y="2821146"/>
        <a:ext cx="6975389" cy="834750"/>
      </dsp:txXfrm>
    </dsp:sp>
    <dsp:sp modelId="{98A65415-7E00-417C-BF09-57C54FC7BBD1}">
      <dsp:nvSpPr>
        <dsp:cNvPr id="0" name=""/>
        <dsp:cNvSpPr/>
      </dsp:nvSpPr>
      <dsp:spPr>
        <a:xfrm>
          <a:off x="348769" y="2525946"/>
          <a:ext cx="488277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557" tIns="0" rIns="184557" bIns="0" numCol="1" spcCol="1270" anchor="ctr" anchorCtr="0">
          <a:noAutofit/>
        </a:bodyPr>
        <a:lstStyle/>
        <a:p>
          <a:pPr marL="0" lvl="0" indent="0" algn="l" defTabSz="889000">
            <a:lnSpc>
              <a:spcPct val="90000"/>
            </a:lnSpc>
            <a:spcBef>
              <a:spcPct val="0"/>
            </a:spcBef>
            <a:spcAft>
              <a:spcPct val="35000"/>
            </a:spcAft>
            <a:buNone/>
          </a:pPr>
          <a:r>
            <a:rPr lang="en-US" sz="2000" kern="1200" dirty="0"/>
            <a:t>Study</a:t>
          </a:r>
        </a:p>
      </dsp:txBody>
      <dsp:txXfrm>
        <a:off x="377590" y="2554767"/>
        <a:ext cx="4825130" cy="532758"/>
      </dsp:txXfrm>
    </dsp:sp>
    <dsp:sp modelId="{89BEA0CA-B4EB-4EF9-B50F-1B4DF7FF4071}">
      <dsp:nvSpPr>
        <dsp:cNvPr id="0" name=""/>
        <dsp:cNvSpPr/>
      </dsp:nvSpPr>
      <dsp:spPr>
        <a:xfrm>
          <a:off x="0" y="4059096"/>
          <a:ext cx="6975389" cy="8347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41368" tIns="416560" rIns="541368"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Reinforced practice</a:t>
          </a:r>
        </a:p>
      </dsp:txBody>
      <dsp:txXfrm>
        <a:off x="0" y="4059096"/>
        <a:ext cx="6975389" cy="834750"/>
      </dsp:txXfrm>
    </dsp:sp>
    <dsp:sp modelId="{37A9E4CF-B7F2-4DB1-B470-BD98B8946ECC}">
      <dsp:nvSpPr>
        <dsp:cNvPr id="0" name=""/>
        <dsp:cNvSpPr/>
      </dsp:nvSpPr>
      <dsp:spPr>
        <a:xfrm>
          <a:off x="348769" y="3763896"/>
          <a:ext cx="4882772"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557" tIns="0" rIns="184557" bIns="0" numCol="1" spcCol="1270" anchor="ctr" anchorCtr="0">
          <a:noAutofit/>
        </a:bodyPr>
        <a:lstStyle/>
        <a:p>
          <a:pPr marL="0" lvl="0" indent="0" algn="l" defTabSz="889000">
            <a:lnSpc>
              <a:spcPct val="90000"/>
            </a:lnSpc>
            <a:spcBef>
              <a:spcPct val="0"/>
            </a:spcBef>
            <a:spcAft>
              <a:spcPct val="35000"/>
            </a:spcAft>
            <a:buNone/>
          </a:pPr>
          <a:r>
            <a:rPr lang="en-US" sz="2000" kern="1200" dirty="0"/>
            <a:t>Act</a:t>
          </a:r>
        </a:p>
      </dsp:txBody>
      <dsp:txXfrm>
        <a:off x="377590" y="3792717"/>
        <a:ext cx="4825130" cy="53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E67E6D-9AB1-428C-B92C-A54CFF9B8D56}">
      <dsp:nvSpPr>
        <dsp:cNvPr id="0" name=""/>
        <dsp:cNvSpPr/>
      </dsp:nvSpPr>
      <dsp:spPr>
        <a:xfrm>
          <a:off x="0" y="186544"/>
          <a:ext cx="7026112" cy="1022896"/>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2385" numCol="1" spcCol="1270" anchor="ctr" anchorCtr="0">
          <a:noAutofit/>
        </a:bodyPr>
        <a:lstStyle/>
        <a:p>
          <a:pPr marL="0" lvl="0" indent="0" algn="l" defTabSz="889000">
            <a:lnSpc>
              <a:spcPct val="90000"/>
            </a:lnSpc>
            <a:spcBef>
              <a:spcPct val="0"/>
            </a:spcBef>
            <a:spcAft>
              <a:spcPct val="35000"/>
            </a:spcAft>
            <a:buNone/>
          </a:pPr>
          <a:r>
            <a:rPr lang="en-US" sz="2000" kern="1200" dirty="0"/>
            <a:t>Baseline</a:t>
          </a:r>
        </a:p>
      </dsp:txBody>
      <dsp:txXfrm>
        <a:off x="0" y="442268"/>
        <a:ext cx="6770388" cy="511448"/>
      </dsp:txXfrm>
    </dsp:sp>
    <dsp:sp modelId="{A92FFDE1-93A9-45EE-AAF4-40EC1E1D0DE1}">
      <dsp:nvSpPr>
        <dsp:cNvPr id="0" name=""/>
        <dsp:cNvSpPr/>
      </dsp:nvSpPr>
      <dsp:spPr>
        <a:xfrm>
          <a:off x="0" y="1008137"/>
          <a:ext cx="1619518" cy="1892049"/>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Jan–Aug 2025 </a:t>
          </a:r>
        </a:p>
      </dsp:txBody>
      <dsp:txXfrm>
        <a:off x="0" y="1008137"/>
        <a:ext cx="1619518" cy="1892049"/>
      </dsp:txXfrm>
    </dsp:sp>
    <dsp:sp modelId="{EF042E67-9A44-41BF-88C2-C6CC370A1550}">
      <dsp:nvSpPr>
        <dsp:cNvPr id="0" name=""/>
        <dsp:cNvSpPr/>
      </dsp:nvSpPr>
      <dsp:spPr>
        <a:xfrm>
          <a:off x="1619518" y="527388"/>
          <a:ext cx="5406593" cy="1022896"/>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2385" numCol="1" spcCol="1270" anchor="ctr" anchorCtr="0">
          <a:noAutofit/>
        </a:bodyPr>
        <a:lstStyle/>
        <a:p>
          <a:pPr marL="0" lvl="0" indent="0" algn="l" defTabSz="889000">
            <a:lnSpc>
              <a:spcPct val="90000"/>
            </a:lnSpc>
            <a:spcBef>
              <a:spcPct val="0"/>
            </a:spcBef>
            <a:spcAft>
              <a:spcPct val="35000"/>
            </a:spcAft>
            <a:buNone/>
          </a:pPr>
          <a:r>
            <a:rPr lang="en-US" sz="2000" kern="1200" dirty="0"/>
            <a:t>Education</a:t>
          </a:r>
        </a:p>
      </dsp:txBody>
      <dsp:txXfrm>
        <a:off x="1619518" y="783112"/>
        <a:ext cx="5150869" cy="511448"/>
      </dsp:txXfrm>
    </dsp:sp>
    <dsp:sp modelId="{16DED516-C5E6-4ABD-8082-6F45431ACADA}">
      <dsp:nvSpPr>
        <dsp:cNvPr id="0" name=""/>
        <dsp:cNvSpPr/>
      </dsp:nvSpPr>
      <dsp:spPr>
        <a:xfrm>
          <a:off x="1619518" y="1317858"/>
          <a:ext cx="1619518" cy="1843824"/>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Aug 2025</a:t>
          </a:r>
        </a:p>
      </dsp:txBody>
      <dsp:txXfrm>
        <a:off x="1619518" y="1317858"/>
        <a:ext cx="1619518" cy="1843824"/>
      </dsp:txXfrm>
    </dsp:sp>
    <dsp:sp modelId="{E2F7A11F-F892-4DE2-BEFC-5C2ECB0C8CC8}">
      <dsp:nvSpPr>
        <dsp:cNvPr id="0" name=""/>
        <dsp:cNvSpPr/>
      </dsp:nvSpPr>
      <dsp:spPr>
        <a:xfrm>
          <a:off x="3239037" y="868233"/>
          <a:ext cx="3787074" cy="1022896"/>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162385" numCol="1" spcCol="1270" anchor="ctr" anchorCtr="0">
          <a:noAutofit/>
        </a:bodyPr>
        <a:lstStyle/>
        <a:p>
          <a:pPr marL="0" lvl="0" indent="0" algn="l" defTabSz="889000">
            <a:lnSpc>
              <a:spcPct val="90000"/>
            </a:lnSpc>
            <a:spcBef>
              <a:spcPct val="0"/>
            </a:spcBef>
            <a:spcAft>
              <a:spcPct val="35000"/>
            </a:spcAft>
            <a:buNone/>
          </a:pPr>
          <a:r>
            <a:rPr lang="en-US" sz="2000" kern="1200" dirty="0"/>
            <a:t>Evaluation</a:t>
          </a:r>
        </a:p>
      </dsp:txBody>
      <dsp:txXfrm>
        <a:off x="3239037" y="1123957"/>
        <a:ext cx="3531350" cy="511448"/>
      </dsp:txXfrm>
    </dsp:sp>
    <dsp:sp modelId="{698E18F6-0D9E-46DC-BC82-920AF5FE9894}">
      <dsp:nvSpPr>
        <dsp:cNvPr id="0" name=""/>
        <dsp:cNvSpPr/>
      </dsp:nvSpPr>
      <dsp:spPr>
        <a:xfrm>
          <a:off x="3239037" y="1658702"/>
          <a:ext cx="1619518" cy="185615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Sept–Dec 2025</a:t>
          </a:r>
        </a:p>
      </dsp:txBody>
      <dsp:txXfrm>
        <a:off x="3239037" y="1658702"/>
        <a:ext cx="1619518" cy="1856152"/>
      </dsp:txXfrm>
    </dsp:sp>
    <dsp:sp modelId="{27E713AF-7EA9-4052-8472-55E7ECA83E5B}">
      <dsp:nvSpPr>
        <dsp:cNvPr id="0" name=""/>
        <dsp:cNvSpPr/>
      </dsp:nvSpPr>
      <dsp:spPr>
        <a:xfrm>
          <a:off x="4858556" y="1209077"/>
          <a:ext cx="2167555" cy="1022896"/>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254000" bIns="162385" numCol="1" spcCol="1270" anchor="ctr" anchorCtr="0">
          <a:noAutofit/>
        </a:bodyPr>
        <a:lstStyle/>
        <a:p>
          <a:pPr marL="0" lvl="0" indent="0" algn="l" defTabSz="844550">
            <a:lnSpc>
              <a:spcPct val="90000"/>
            </a:lnSpc>
            <a:spcBef>
              <a:spcPct val="0"/>
            </a:spcBef>
            <a:spcAft>
              <a:spcPct val="35000"/>
            </a:spcAft>
            <a:buNone/>
          </a:pPr>
          <a:r>
            <a:rPr lang="en-US" sz="1900" kern="1200" dirty="0"/>
            <a:t>Dissemination</a:t>
          </a:r>
        </a:p>
      </dsp:txBody>
      <dsp:txXfrm>
        <a:off x="4858556" y="1464801"/>
        <a:ext cx="1911831" cy="511448"/>
      </dsp:txXfrm>
    </dsp:sp>
    <dsp:sp modelId="{A3538B27-7ED0-4762-8690-4D25DB4519AA}">
      <dsp:nvSpPr>
        <dsp:cNvPr id="0" name=""/>
        <dsp:cNvSpPr/>
      </dsp:nvSpPr>
      <dsp:spPr>
        <a:xfrm>
          <a:off x="4858556" y="1999547"/>
          <a:ext cx="1634273" cy="1877908"/>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Jan–Mar 2026</a:t>
          </a:r>
        </a:p>
      </dsp:txBody>
      <dsp:txXfrm>
        <a:off x="4858556" y="1999547"/>
        <a:ext cx="1634273" cy="18779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812B60-3B83-4B03-B8D1-E9AB55A84AB3}">
      <dsp:nvSpPr>
        <dsp:cNvPr id="0" name=""/>
        <dsp:cNvSpPr/>
      </dsp:nvSpPr>
      <dsp:spPr>
        <a:xfrm>
          <a:off x="0" y="1021713"/>
          <a:ext cx="2532246" cy="18902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80010" rIns="26670" bIns="26670" numCol="1" spcCol="1270" anchor="t" anchorCtr="0">
          <a:noAutofit/>
        </a:bodyPr>
        <a:lstStyle/>
        <a:p>
          <a:pPr marL="228600" lvl="1" indent="-228600" algn="l" defTabSz="933450">
            <a:lnSpc>
              <a:spcPct val="90000"/>
            </a:lnSpc>
            <a:spcBef>
              <a:spcPct val="0"/>
            </a:spcBef>
            <a:spcAft>
              <a:spcPct val="15000"/>
            </a:spcAft>
            <a:buChar char="•"/>
          </a:pPr>
          <a:r>
            <a:rPr lang="en-US" sz="2100" kern="1200" dirty="0"/>
            <a:t>Single-site project</a:t>
          </a:r>
        </a:p>
        <a:p>
          <a:pPr marL="228600" lvl="1" indent="-228600" algn="l" defTabSz="933450">
            <a:lnSpc>
              <a:spcPct val="90000"/>
            </a:lnSpc>
            <a:spcBef>
              <a:spcPct val="0"/>
            </a:spcBef>
            <a:spcAft>
              <a:spcPct val="15000"/>
            </a:spcAft>
            <a:buChar char="•"/>
          </a:pPr>
          <a:r>
            <a:rPr lang="en-US" sz="2100" kern="1200" dirty="0"/>
            <a:t>Nursing-focused intervention</a:t>
          </a:r>
        </a:p>
        <a:p>
          <a:pPr marL="228600" lvl="1" indent="-228600" algn="l" defTabSz="933450">
            <a:lnSpc>
              <a:spcPct val="90000"/>
            </a:lnSpc>
            <a:spcBef>
              <a:spcPct val="0"/>
            </a:spcBef>
            <a:spcAft>
              <a:spcPct val="15000"/>
            </a:spcAft>
            <a:buChar char="•"/>
          </a:pPr>
          <a:r>
            <a:rPr lang="en-US" sz="2100" kern="1200" dirty="0"/>
            <a:t>ED workflow variability</a:t>
          </a:r>
        </a:p>
      </dsp:txBody>
      <dsp:txXfrm>
        <a:off x="44291" y="1066004"/>
        <a:ext cx="2443664" cy="1845977"/>
      </dsp:txXfrm>
    </dsp:sp>
    <dsp:sp modelId="{46B67E3A-51D3-4FD5-BA54-329B0EE49D06}">
      <dsp:nvSpPr>
        <dsp:cNvPr id="0" name=""/>
        <dsp:cNvSpPr/>
      </dsp:nvSpPr>
      <dsp:spPr>
        <a:xfrm>
          <a:off x="5862" y="2943209"/>
          <a:ext cx="2532246" cy="8128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US" sz="2200" kern="1200" dirty="0"/>
            <a:t>Limitations</a:t>
          </a:r>
        </a:p>
      </dsp:txBody>
      <dsp:txXfrm>
        <a:off x="5862" y="2943209"/>
        <a:ext cx="1783271" cy="812815"/>
      </dsp:txXfrm>
    </dsp:sp>
    <dsp:sp modelId="{9042540B-1B77-4175-8ADA-2CA459514E00}">
      <dsp:nvSpPr>
        <dsp:cNvPr id="0" name=""/>
        <dsp:cNvSpPr/>
      </dsp:nvSpPr>
      <dsp:spPr>
        <a:xfrm>
          <a:off x="1860767" y="3072317"/>
          <a:ext cx="886286" cy="886286"/>
        </a:xfrm>
        <a:prstGeom prst="ellipse">
          <a:avLst/>
        </a:prstGeom>
        <a:blipFill>
          <a:blip xmlns:r="http://schemas.openxmlformats.org/officeDocument/2006/relationships" r:embed="rId1"/>
          <a:srcRect/>
          <a:stretch>
            <a:fillRect l="-27000" r="-27000"/>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6C3F66-72E6-41B0-B1CD-D3C9E4AEFB11}">
      <dsp:nvSpPr>
        <dsp:cNvPr id="0" name=""/>
        <dsp:cNvSpPr/>
      </dsp:nvSpPr>
      <dsp:spPr>
        <a:xfrm>
          <a:off x="2892583" y="1115943"/>
          <a:ext cx="2532246" cy="18902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80010" rIns="26670" bIns="26670" numCol="1" spcCol="1270" anchor="t" anchorCtr="0">
          <a:noAutofit/>
        </a:bodyPr>
        <a:lstStyle/>
        <a:p>
          <a:pPr marL="228600" lvl="1" indent="-228600" algn="l" defTabSz="933450">
            <a:lnSpc>
              <a:spcPct val="90000"/>
            </a:lnSpc>
            <a:spcBef>
              <a:spcPct val="0"/>
            </a:spcBef>
            <a:spcAft>
              <a:spcPct val="15000"/>
            </a:spcAft>
            <a:buFont typeface="Arial" panose="020B0604020202020204" pitchFamily="34" charset="0"/>
            <a:buChar char="•"/>
          </a:pPr>
          <a:r>
            <a:rPr lang="en-US" sz="2100" kern="1200" dirty="0"/>
            <a:t>Ongoing staff education and reinforcement</a:t>
          </a:r>
        </a:p>
        <a:p>
          <a:pPr marL="228600" lvl="1" indent="-228600" algn="l" defTabSz="933450">
            <a:lnSpc>
              <a:spcPct val="90000"/>
            </a:lnSpc>
            <a:spcBef>
              <a:spcPct val="0"/>
            </a:spcBef>
            <a:spcAft>
              <a:spcPct val="15000"/>
            </a:spcAft>
            <a:buFont typeface="Arial" panose="020B0604020202020204" pitchFamily="34" charset="0"/>
            <a:buChar char="•"/>
          </a:pPr>
          <a:r>
            <a:rPr lang="en-US" sz="2100" kern="1200" dirty="0"/>
            <a:t>Integration into ED workflow and culture</a:t>
          </a:r>
        </a:p>
      </dsp:txBody>
      <dsp:txXfrm>
        <a:off x="2936874" y="1160234"/>
        <a:ext cx="2443664" cy="1845977"/>
      </dsp:txXfrm>
    </dsp:sp>
    <dsp:sp modelId="{AF2AAB2B-3C46-4239-B0F8-97E81CBDF721}">
      <dsp:nvSpPr>
        <dsp:cNvPr id="0" name=""/>
        <dsp:cNvSpPr/>
      </dsp:nvSpPr>
      <dsp:spPr>
        <a:xfrm>
          <a:off x="2966625" y="2943209"/>
          <a:ext cx="2532246" cy="8128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US" sz="2200" kern="1200" dirty="0"/>
            <a:t>Sustainability</a:t>
          </a:r>
        </a:p>
      </dsp:txBody>
      <dsp:txXfrm>
        <a:off x="2966625" y="2943209"/>
        <a:ext cx="1783271" cy="812815"/>
      </dsp:txXfrm>
    </dsp:sp>
    <dsp:sp modelId="{93CBDB14-2E45-4111-8082-E98B3BFDB6E7}">
      <dsp:nvSpPr>
        <dsp:cNvPr id="0" name=""/>
        <dsp:cNvSpPr/>
      </dsp:nvSpPr>
      <dsp:spPr>
        <a:xfrm>
          <a:off x="4821530" y="3072317"/>
          <a:ext cx="886286" cy="886286"/>
        </a:xfrm>
        <a:prstGeom prst="ellipse">
          <a:avLst/>
        </a:prstGeom>
        <a:blipFill>
          <a:blip xmlns:r="http://schemas.openxmlformats.org/officeDocument/2006/relationships" r:embed="rId2"/>
          <a:srcRect/>
          <a:stretch>
            <a:fillRect/>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AF58BA-04D5-4A02-A1B8-E42D7939CE51}">
      <dsp:nvSpPr>
        <dsp:cNvPr id="0" name=""/>
        <dsp:cNvSpPr/>
      </dsp:nvSpPr>
      <dsp:spPr>
        <a:xfrm>
          <a:off x="5927388" y="1052941"/>
          <a:ext cx="2532246" cy="1890268"/>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80010" rIns="26670" bIns="26670" numCol="1" spcCol="1270" anchor="t" anchorCtr="0">
          <a:noAutofit/>
        </a:bodyPr>
        <a:lstStyle/>
        <a:p>
          <a:pPr marL="228600" lvl="1" indent="-228600" algn="l" defTabSz="933450">
            <a:lnSpc>
              <a:spcPct val="90000"/>
            </a:lnSpc>
            <a:spcBef>
              <a:spcPct val="0"/>
            </a:spcBef>
            <a:spcAft>
              <a:spcPct val="15000"/>
            </a:spcAft>
            <a:buChar char="•"/>
          </a:pPr>
          <a:r>
            <a:rPr lang="en-US" sz="2100" kern="1200" dirty="0"/>
            <a:t>Standardizing PAS use at triage is feasible and clinically meaningful</a:t>
          </a:r>
        </a:p>
      </dsp:txBody>
      <dsp:txXfrm>
        <a:off x="5971679" y="1097232"/>
        <a:ext cx="2443664" cy="1845977"/>
      </dsp:txXfrm>
    </dsp:sp>
    <dsp:sp modelId="{490F62A0-6739-4140-AA60-90494CFBE57B}">
      <dsp:nvSpPr>
        <dsp:cNvPr id="0" name=""/>
        <dsp:cNvSpPr/>
      </dsp:nvSpPr>
      <dsp:spPr>
        <a:xfrm>
          <a:off x="5927388" y="2943209"/>
          <a:ext cx="2532246" cy="81281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marL="0" lvl="0" indent="0" algn="l" defTabSz="977900">
            <a:lnSpc>
              <a:spcPct val="90000"/>
            </a:lnSpc>
            <a:spcBef>
              <a:spcPct val="0"/>
            </a:spcBef>
            <a:spcAft>
              <a:spcPct val="35000"/>
            </a:spcAft>
            <a:buNone/>
          </a:pPr>
          <a:r>
            <a:rPr lang="en-US" sz="2200" kern="1200" dirty="0"/>
            <a:t>Conclusions</a:t>
          </a:r>
        </a:p>
      </dsp:txBody>
      <dsp:txXfrm>
        <a:off x="5927388" y="2943209"/>
        <a:ext cx="1783271" cy="812815"/>
      </dsp:txXfrm>
    </dsp:sp>
    <dsp:sp modelId="{1C10E142-D12E-446D-AE39-0FF37211DF40}">
      <dsp:nvSpPr>
        <dsp:cNvPr id="0" name=""/>
        <dsp:cNvSpPr/>
      </dsp:nvSpPr>
      <dsp:spPr>
        <a:xfrm>
          <a:off x="7782293" y="3072317"/>
          <a:ext cx="886286" cy="886286"/>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t="-1000" b="-1000"/>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9" name="Google Shape;59;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Good morning, and thank you for being here.</a:t>
            </a:r>
            <a:br>
              <a:rPr lang="en-US" dirty="0"/>
            </a:br>
            <a:r>
              <a:rPr lang="en-US" dirty="0"/>
              <a:t>My name is Lisa Ortiz, and today I’ll be presenting my Doctor of Nursing Practice project titled </a:t>
            </a:r>
            <a:r>
              <a:rPr lang="en-US" i="1" dirty="0"/>
              <a:t>Closing the Gap in Pediatric Asthma Care: A Nurse-Led Quality Improvement Initiative to Standardize Pediatric Asthma Score Use in the Emergency Department.</a:t>
            </a:r>
            <a:endParaRPr sz="1200" b="0" i="0" u="none" strike="noStrike" cap="none" dirty="0">
              <a:solidFill>
                <a:schemeClr val="dk1"/>
              </a:solidFill>
              <a:latin typeface="Calibri"/>
              <a:ea typeface="Calibri"/>
              <a:cs typeface="Calibri"/>
              <a:sym typeface="Calibri"/>
            </a:endParaRPr>
          </a:p>
        </p:txBody>
      </p:sp>
      <p:sp>
        <p:nvSpPr>
          <p:cNvPr id="60" name="Google Shape;60;p1:notes"/>
          <p:cNvSpPr txBox="1">
            <a:spLocks noGrp="1"/>
          </p:cNvSpPr>
          <p:nvPr>
            <p:ph type="hdr" idx="3"/>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61" name="Google Shape;61;p1:notes"/>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b="0" i="0" u="none" strike="noStrike" cap="none">
                <a:solidFill>
                  <a:schemeClr val="dk1"/>
                </a:solidFill>
                <a:latin typeface="Calibri"/>
                <a:ea typeface="Calibri"/>
                <a:cs typeface="Calibri"/>
                <a:sym typeface="Calibri"/>
              </a:rPr>
              <a:t>3/28/2018 10:31 AM</a:t>
            </a:r>
            <a:endParaRPr sz="1200" b="0" i="0" u="none" strike="noStrike" cap="none">
              <a:solidFill>
                <a:schemeClr val="dk1"/>
              </a:solidFill>
              <a:latin typeface="Calibri"/>
              <a:ea typeface="Calibri"/>
              <a:cs typeface="Calibri"/>
              <a:sym typeface="Calibri"/>
            </a:endParaRPr>
          </a:p>
        </p:txBody>
      </p:sp>
      <p:sp>
        <p:nvSpPr>
          <p:cNvPr id="62" name="Google Shape;62;p1:notes"/>
          <p:cNvSpPr txBox="1">
            <a:spLocks noGrp="1"/>
          </p:cNvSpPr>
          <p:nvPr>
            <p:ph type="ftr" idx="11"/>
          </p:nvPr>
        </p:nvSpPr>
        <p:spPr>
          <a:xfrm>
            <a:off x="0" y="8685213"/>
            <a:ext cx="61722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US" sz="500" b="0" i="0" u="none" strike="noStrike" cap="none">
                <a:solidFill>
                  <a:srgbClr val="000000"/>
                </a:solidFill>
                <a:latin typeface="Calibri"/>
                <a:ea typeface="Calibri"/>
                <a:cs typeface="Calibri"/>
                <a:sym typeface="Calibri"/>
              </a:rPr>
              <a:t>© 2007 Microsoft Corporation. All rights reserved. Microsoft, Windows, Windows Vista and other product names are or may be registered trademarks and/or trademarks in the U.S. and/or other countries.</a:t>
            </a:r>
            <a:endParaRPr/>
          </a:p>
          <a:p>
            <a:pPr marL="0" marR="0" lvl="0" indent="0" algn="l" rtl="0">
              <a:spcBef>
                <a:spcPts val="0"/>
              </a:spcBef>
              <a:spcAft>
                <a:spcPts val="0"/>
              </a:spcAft>
              <a:buNone/>
            </a:pPr>
            <a:r>
              <a:rPr lang="en-US" sz="500" b="0" i="0" u="none" strike="noStrike" cap="none">
                <a:solidFill>
                  <a:srgbClr val="000000"/>
                </a:solidFill>
                <a:latin typeface="Calibri"/>
                <a:ea typeface="Calibri"/>
                <a:cs typeface="Calibri"/>
                <a:sym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b="0" i="0" u="none" strike="noStrike" cap="none">
                <a:solidFill>
                  <a:srgbClr val="000000"/>
                </a:solidFill>
                <a:latin typeface="Calibri"/>
                <a:ea typeface="Calibri"/>
                <a:cs typeface="Calibri"/>
                <a:sym typeface="Calibri"/>
              </a:rPr>
            </a:br>
            <a:r>
              <a:rPr lang="en-US" sz="500" b="0" i="0" u="none" strike="noStrike" cap="none">
                <a:solidFill>
                  <a:srgbClr val="000000"/>
                </a:solidFill>
                <a:latin typeface="Calibri"/>
                <a:ea typeface="Calibri"/>
                <a:cs typeface="Calibri"/>
                <a:sym typeface="Calibri"/>
              </a:rPr>
              <a:t>MICROSOFT MAKES NO WARRANTIES, EXPRESS, IMPLIED OR STATUTORY, AS TO THE INFORMATION IN THIS PRESENTATION.</a:t>
            </a:r>
            <a:endParaRPr/>
          </a:p>
          <a:p>
            <a:pPr marL="0" marR="0" lvl="0" indent="0" algn="l" rtl="0">
              <a:spcBef>
                <a:spcPts val="0"/>
              </a:spcBef>
              <a:spcAft>
                <a:spcPts val="0"/>
              </a:spcAft>
              <a:buNone/>
            </a:pPr>
            <a:endParaRPr sz="500" b="0" i="0" u="none" strike="noStrike" cap="none">
              <a:solidFill>
                <a:schemeClr val="dk1"/>
              </a:solidFill>
              <a:latin typeface="Calibri"/>
              <a:ea typeface="Calibri"/>
              <a:cs typeface="Calibri"/>
              <a:sym typeface="Calibri"/>
            </a:endParaRPr>
          </a:p>
        </p:txBody>
      </p:sp>
      <p:sp>
        <p:nvSpPr>
          <p:cNvPr id="63" name="Google Shape;63;p1:notes"/>
          <p:cNvSpPr txBox="1">
            <a:spLocks noGrp="1"/>
          </p:cNvSpPr>
          <p:nvPr>
            <p:ph type="sldNum" idx="12"/>
          </p:nvPr>
        </p:nvSpPr>
        <p:spPr>
          <a:xfrm>
            <a:off x="6172199" y="8685213"/>
            <a:ext cx="684213"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a:extLst>
            <a:ext uri="{FF2B5EF4-FFF2-40B4-BE49-F238E27FC236}">
              <a16:creationId xmlns:a16="http://schemas.microsoft.com/office/drawing/2014/main" id="{33D09C0D-0681-A5FD-A22C-FE5FB9099F66}"/>
            </a:ext>
          </a:extLst>
        </p:cNvPr>
        <p:cNvGrpSpPr/>
        <p:nvPr/>
      </p:nvGrpSpPr>
      <p:grpSpPr>
        <a:xfrm>
          <a:off x="0" y="0"/>
          <a:ext cx="0" cy="0"/>
          <a:chOff x="0" y="0"/>
          <a:chExt cx="0" cy="0"/>
        </a:xfrm>
      </p:grpSpPr>
      <p:sp>
        <p:nvSpPr>
          <p:cNvPr id="118" name="Google Shape;118;p8:notes">
            <a:extLst>
              <a:ext uri="{FF2B5EF4-FFF2-40B4-BE49-F238E27FC236}">
                <a16:creationId xmlns:a16="http://schemas.microsoft.com/office/drawing/2014/main" id="{AC273BE4-6810-CA61-7377-AB5E78BDC5BD}"/>
              </a:ext>
            </a:extLst>
          </p:cNvPr>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 intervention focused on reinforcing PAS use at triage through education, visual reminders, and integration into existing workflows.</a:t>
            </a:r>
            <a:br>
              <a:rPr lang="en-US" dirty="0"/>
            </a:br>
            <a:r>
              <a:rPr lang="en-US" dirty="0"/>
              <a:t>Ongoing reinforcement was provided through communication and feedback to staff.</a:t>
            </a:r>
            <a:endParaRPr dirty="0"/>
          </a:p>
        </p:txBody>
      </p:sp>
      <p:sp>
        <p:nvSpPr>
          <p:cNvPr id="119" name="Google Shape;119;p8:notes">
            <a:extLst>
              <a:ext uri="{FF2B5EF4-FFF2-40B4-BE49-F238E27FC236}">
                <a16:creationId xmlns:a16="http://schemas.microsoft.com/office/drawing/2014/main" id="{09619296-FF57-E0E4-4374-4505BE501AD9}"/>
              </a:ext>
            </a:extLst>
          </p:cNvPr>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535124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was analyzed using a pre- and post-intervention design.</a:t>
            </a:r>
            <a:br>
              <a:rPr lang="en-US" dirty="0"/>
            </a:br>
            <a:r>
              <a:rPr lang="en-US" dirty="0"/>
              <a:t>Outcomes included PAS documentation rates, door-to-albuterol time, and order set utilization.</a:t>
            </a:r>
            <a:br>
              <a:rPr lang="en-US" dirty="0"/>
            </a:br>
            <a:r>
              <a:rPr lang="en-US" dirty="0"/>
              <a:t>The intervention period occurred in August 2025, with post-implementation data collected from September through December.</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57318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project followed a structured timeline beginning with baseline data collection, followed by a focused education intervention in August, and a post-implementation evaluation period through December. Final analysis and dissemination occurred in early 2026</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155670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PAS </a:t>
            </a:r>
            <a:r>
              <a:rPr lang="en-US" dirty="0"/>
              <a:t>documentation improved from 62.9% to 78.8%, representing a 15.9 percentage point increase. This improvement was statistically significant, with an odds ratio of 2.19 and a confidence interval that does not cross 1.</a:t>
            </a:r>
          </a:p>
          <a:p>
            <a:r>
              <a:rPr lang="en-US" dirty="0"/>
              <a:t>These findings demonstrate that improving upstream nursing processes is achievable; however, impacting downstream clinical outcomes requires interdisciplinary and system-level change.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907430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figure visually demonstrates the association between early PAS documentation, defined as within 15 minutes of arrival, and shorter median door-to-albuterol times compared to delayed or absent PAS documentation.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63061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results show that the intervention was effective in improving PAS documentation, which was the primary aim of the project. However, this improvement did not translate into changes in treatment timing or order set use. This suggests that while nursing behavior can be modified through education, downstream clinical outcomes are influenced by additional factors such as provider decision-making and workflow processes. These findings are consistent with existing literature that highlights interdisciplinary barriers in implementing standardized care.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0458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project highlights the important role nurses play in early severity recognition and standardization of care. Implementing PAS at triage supports more consistent, evidence-based decision-making. It also demonstrates that simple, low-cost strategies such as targeted education and visual reminders can improve practice. However, improving clinical outcomes such as treatment timing requires collaboration across disciplines, particularly with providers and system-level workflow integration.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23530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project has several limitations, including its single-site design and reliance on retrospective data.</a:t>
            </a:r>
          </a:p>
          <a:p>
            <a:r>
              <a:rPr lang="en-US" dirty="0"/>
              <a:t>Sustainability will require continued reinforcement, integration into workflow, and expansion to interdisciplinary teams.</a:t>
            </a:r>
          </a:p>
          <a:p>
            <a:r>
              <a:rPr lang="en-US" dirty="0"/>
              <a:t>In conclusion, this project improved PAS documentation but highlighted that improving clinical outcomes requires broader, system-level interventions.</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20440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9" name="Google Shape;69;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I’d like to begin by acknowledging my project chair, Dr. Lynn Jakobs, my committee members, and the emergency department leadership and staff who supported this work. I’d also like to recognize David Malarkey, a cohort member and friend, for his encouragement and support throughout this journey. Lastly I  am grateful to my family for their continued support throughout this process. </a:t>
            </a:r>
            <a:endParaRPr sz="1200" b="0" i="0" u="none" strike="noStrike" cap="none" dirty="0">
              <a:solidFill>
                <a:schemeClr val="dk1"/>
              </a:solidFill>
              <a:latin typeface="Calibri"/>
              <a:ea typeface="Calibri"/>
              <a:cs typeface="Calibri"/>
              <a:sym typeface="Calibri"/>
            </a:endParaRPr>
          </a:p>
        </p:txBody>
      </p:sp>
      <p:sp>
        <p:nvSpPr>
          <p:cNvPr id="70" name="Google Shape;70;p2:notes"/>
          <p:cNvSpPr txBox="1">
            <a:spLocks noGrp="1"/>
          </p:cNvSpPr>
          <p:nvPr>
            <p:ph type="hdr" idx="3"/>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71" name="Google Shape;71;p2:notes"/>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b="0" i="0" u="none" strike="noStrike" cap="none">
                <a:solidFill>
                  <a:schemeClr val="dk1"/>
                </a:solidFill>
                <a:latin typeface="Calibri"/>
                <a:ea typeface="Calibri"/>
                <a:cs typeface="Calibri"/>
                <a:sym typeface="Calibri"/>
              </a:rPr>
              <a:t>3/28/2018 10:31 AM</a:t>
            </a:r>
            <a:endParaRPr sz="1200" b="0" i="0" u="none" strike="noStrike" cap="none">
              <a:solidFill>
                <a:schemeClr val="dk1"/>
              </a:solidFill>
              <a:latin typeface="Calibri"/>
              <a:ea typeface="Calibri"/>
              <a:cs typeface="Calibri"/>
              <a:sym typeface="Calibri"/>
            </a:endParaRPr>
          </a:p>
        </p:txBody>
      </p:sp>
      <p:sp>
        <p:nvSpPr>
          <p:cNvPr id="72" name="Google Shape;72;p2:notes"/>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US" sz="1200" b="0" i="0" u="none" strike="noStrike" cap="none">
                <a:solidFill>
                  <a:srgbClr val="000000"/>
                </a:solidFill>
                <a:latin typeface="Calibri"/>
                <a:ea typeface="Calibri"/>
                <a:cs typeface="Calibri"/>
                <a:sym typeface="Calibri"/>
              </a:rPr>
              <a:t>© 2007 Microsoft Corporation. All rights reserved. Microsoft, Windows, Windows Vista and other product names are or may be registered trademarks and/or trademarks in the U.S. and/or other countries.</a:t>
            </a:r>
            <a:endParaRPr/>
          </a:p>
          <a:p>
            <a:pPr marL="0" marR="0" lvl="0" indent="0" algn="l" rtl="0">
              <a:spcBef>
                <a:spcPts val="0"/>
              </a:spcBef>
              <a:spcAft>
                <a:spcPts val="0"/>
              </a:spcAft>
              <a:buNone/>
            </a:pPr>
            <a:r>
              <a:rPr lang="en-US" sz="1200" b="0" i="0" u="none" strike="noStrike" cap="none">
                <a:solidFill>
                  <a:srgbClr val="000000"/>
                </a:solidFill>
                <a:latin typeface="Calibri"/>
                <a:ea typeface="Calibri"/>
                <a:cs typeface="Calibri"/>
                <a:sym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b="0" i="0" u="none" strike="noStrike" cap="none">
                <a:solidFill>
                  <a:srgbClr val="000000"/>
                </a:solidFill>
                <a:latin typeface="Calibri"/>
                <a:ea typeface="Calibri"/>
                <a:cs typeface="Calibri"/>
                <a:sym typeface="Calibri"/>
              </a:rPr>
            </a:br>
            <a:r>
              <a:rPr lang="en-US" sz="1200" b="0" i="0" u="none" strike="noStrike" cap="none">
                <a:solidFill>
                  <a:srgbClr val="000000"/>
                </a:solidFill>
                <a:latin typeface="Calibri"/>
                <a:ea typeface="Calibri"/>
                <a:cs typeface="Calibri"/>
                <a:sym typeface="Calibri"/>
              </a:rPr>
              <a:t>MICROSOFT MAKES NO WARRANTIES, EXPRESS, IMPLIED OR STATUTORY, AS TO THE INFORMATION IN THIS PRESENTATION.</a:t>
            </a:r>
            <a:endParaRPr/>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73" name="Google Shape;73;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 name="Google Shape;85;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dirty="0"/>
              <a:t>Asthma remains one of the most common reasons children present to the emergency department.</a:t>
            </a:r>
            <a:br>
              <a:rPr lang="en-US" dirty="0"/>
            </a:br>
            <a:r>
              <a:rPr lang="en-US" dirty="0"/>
              <a:t>Timely intervention is critical to prevent worsening respiratory distress.</a:t>
            </a:r>
            <a:br>
              <a:rPr lang="en-US" dirty="0"/>
            </a:br>
            <a:r>
              <a:rPr lang="en-US" dirty="0"/>
              <a:t>However, care delivery depends heavily on accurate severity recognition at triage.</a:t>
            </a:r>
            <a:br>
              <a:rPr lang="en-US" dirty="0"/>
            </a:br>
            <a:r>
              <a:rPr lang="en-US" dirty="0"/>
              <a:t>This project was conducted in a high-volume emergency department within a Northern California integrated health system.</a:t>
            </a:r>
            <a:endParaRPr sz="1200" b="0" i="0" u="none" strike="noStrike" cap="none" dirty="0">
              <a:solidFill>
                <a:schemeClr val="dk1"/>
              </a:solidFill>
              <a:latin typeface="Calibri"/>
              <a:ea typeface="Calibri"/>
              <a:cs typeface="Calibri"/>
              <a:sym typeface="Calibri"/>
            </a:endParaRPr>
          </a:p>
        </p:txBody>
      </p:sp>
      <p:sp>
        <p:nvSpPr>
          <p:cNvPr id="86" name="Google Shape;86;p3:notes"/>
          <p:cNvSpPr txBox="1">
            <a:spLocks noGrp="1"/>
          </p:cNvSpPr>
          <p:nvPr>
            <p:ph type="hdr" idx="3"/>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87" name="Google Shape;87;p3:notes"/>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200" b="0" i="0" u="none" strike="noStrike" cap="none">
                <a:solidFill>
                  <a:schemeClr val="dk1"/>
                </a:solidFill>
                <a:latin typeface="Calibri"/>
                <a:ea typeface="Calibri"/>
                <a:cs typeface="Calibri"/>
                <a:sym typeface="Calibri"/>
              </a:rPr>
              <a:t>3/28/2018 10:31 AM</a:t>
            </a:r>
            <a:endParaRPr sz="1200" b="0" i="0" u="none" strike="noStrike" cap="none">
              <a:solidFill>
                <a:schemeClr val="dk1"/>
              </a:solidFill>
              <a:latin typeface="Calibri"/>
              <a:ea typeface="Calibri"/>
              <a:cs typeface="Calibri"/>
              <a:sym typeface="Calibri"/>
            </a:endParaRPr>
          </a:p>
        </p:txBody>
      </p:sp>
      <p:sp>
        <p:nvSpPr>
          <p:cNvPr id="88" name="Google Shape;88;p3:notes"/>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r>
              <a:rPr lang="en-US" sz="1200" b="0" i="0" u="none" strike="noStrike" cap="none">
                <a:solidFill>
                  <a:srgbClr val="000000"/>
                </a:solidFill>
                <a:latin typeface="Calibri"/>
                <a:ea typeface="Calibri"/>
                <a:cs typeface="Calibri"/>
                <a:sym typeface="Calibri"/>
              </a:rPr>
              <a:t>© 2007 Microsoft Corporation. All rights reserved. Microsoft, Windows, Windows Vista and other product names are or may be registered trademarks and/or trademarks in the U.S. and/or other countries.</a:t>
            </a:r>
            <a:endParaRPr/>
          </a:p>
          <a:p>
            <a:pPr marL="0" marR="0" lvl="0" indent="0" algn="l" rtl="0">
              <a:spcBef>
                <a:spcPts val="0"/>
              </a:spcBef>
              <a:spcAft>
                <a:spcPts val="0"/>
              </a:spcAft>
              <a:buNone/>
            </a:pPr>
            <a:r>
              <a:rPr lang="en-US" sz="1200" b="0" i="0" u="none" strike="noStrike" cap="none">
                <a:solidFill>
                  <a:srgbClr val="000000"/>
                </a:solidFill>
                <a:latin typeface="Calibri"/>
                <a:ea typeface="Calibri"/>
                <a:cs typeface="Calibri"/>
                <a:sym typeface="Calibri"/>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1200" b="0" i="0" u="none" strike="noStrike" cap="none">
                <a:solidFill>
                  <a:srgbClr val="000000"/>
                </a:solidFill>
                <a:latin typeface="Calibri"/>
                <a:ea typeface="Calibri"/>
                <a:cs typeface="Calibri"/>
                <a:sym typeface="Calibri"/>
              </a:rPr>
            </a:br>
            <a:r>
              <a:rPr lang="en-US" sz="1200" b="0" i="0" u="none" strike="noStrike" cap="none">
                <a:solidFill>
                  <a:srgbClr val="000000"/>
                </a:solidFill>
                <a:latin typeface="Calibri"/>
                <a:ea typeface="Calibri"/>
                <a:cs typeface="Calibri"/>
                <a:sym typeface="Calibri"/>
              </a:rPr>
              <a:t>MICROSOFT MAKES NO WARRANTIES, EXPRESS, IMPLIED OR STATUTORY, AS TO THE INFORMATION IN THIS PRESENTATION.</a:t>
            </a:r>
            <a:endParaRPr/>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89" name="Google Shape;89;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Baseline data revealed that PAS was documented at triage in only 29% of encounters. </a:t>
            </a:r>
            <a:br>
              <a:rPr lang="en-US" dirty="0"/>
            </a:br>
            <a:r>
              <a:rPr lang="en-US" dirty="0"/>
              <a:t>Additionally, when PAS was not documented, median time to bronchodilator exceeded 100 minutes. </a:t>
            </a:r>
            <a:br>
              <a:rPr lang="en-US" dirty="0"/>
            </a:br>
            <a:r>
              <a:rPr lang="en-US" dirty="0"/>
              <a:t>Asthma order set utilization was also low, at just 19%. </a:t>
            </a:r>
            <a:br>
              <a:rPr lang="en-US" dirty="0"/>
            </a:br>
            <a:r>
              <a:rPr lang="en-US" dirty="0"/>
              <a:t>These findings highlighted a gap in standardized severity assessment and timely care delivery.</a:t>
            </a:r>
            <a:endParaRPr dirty="0"/>
          </a:p>
        </p:txBody>
      </p:sp>
      <p:sp>
        <p:nvSpPr>
          <p:cNvPr id="95" name="Google Shape;9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 purpose of this project was to standardize PAS documentation at triage, improve early recognition of asthma severity, support timely clinical decision-making, and promote consistent, nurse-driven, evidence-based care in the emergency department.</a:t>
            </a:r>
            <a:endParaRPr dirty="0"/>
          </a:p>
        </p:txBody>
      </p:sp>
      <p:sp>
        <p:nvSpPr>
          <p:cNvPr id="101" name="Google Shape;101;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r>
              <a:rPr lang="en-US" dirty="0"/>
              <a:t>This project was guided by Knowles’ Adult Learning Theory, which informed the design of the educational intervention by focusing on practical, real-time application for nursing staff.</a:t>
            </a:r>
          </a:p>
          <a:p>
            <a:r>
              <a:rPr lang="en-US" dirty="0"/>
              <a:t>Jean Watson’s Theory of Human Caring also supported this work by emphasizing the importance of holistic, patient-centered assessment.</a:t>
            </a:r>
          </a:p>
          <a:p>
            <a:r>
              <a:rPr lang="en-US" dirty="0"/>
              <a:t>In the context of this project, early and accurate severity recognition through PAS aligns with caring practices that prioritize timely, appropriate intervention for pediatric patients.</a:t>
            </a:r>
          </a:p>
        </p:txBody>
      </p:sp>
      <p:sp>
        <p:nvSpPr>
          <p:cNvPr id="107" name="Google Shape;10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The literature supports the use of standardized asthma scoring to improve clinical decision-making.</a:t>
            </a:r>
            <a:br>
              <a:rPr lang="en-US" dirty="0"/>
            </a:br>
            <a:r>
              <a:rPr lang="en-US" dirty="0"/>
              <a:t>Early bronchodilator administration is associated with improved outcomes.</a:t>
            </a:r>
            <a:br>
              <a:rPr lang="en-US" dirty="0"/>
            </a:br>
            <a:r>
              <a:rPr lang="en-US" dirty="0"/>
              <a:t>However, adoption of these tools is often inconsistent due to workflow barriers.</a:t>
            </a:r>
            <a:br>
              <a:rPr lang="en-US" dirty="0"/>
            </a:br>
            <a:r>
              <a:rPr lang="en-US" dirty="0"/>
              <a:t>Studies also support nurse-driven protocols as a way to reduce variation in care.</a:t>
            </a:r>
            <a:endParaRPr dirty="0"/>
          </a:p>
        </p:txBody>
      </p:sp>
      <p:sp>
        <p:nvSpPr>
          <p:cNvPr id="113" name="Google Shape;113;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project included pediatric patients aged 0 to 18 presenting with asthma-related complaints in a high-volume emergency department.</a:t>
            </a:r>
          </a:p>
          <a:p>
            <a:r>
              <a:rPr lang="en-US" dirty="0"/>
              <a:t>A total of 377 encounters met inclusion criteria.</a:t>
            </a:r>
          </a:p>
          <a:p>
            <a:r>
              <a:rPr lang="en-US" dirty="0"/>
              <a:t>Patients were included if they had an asthma-related visit and received bronchodilator therapy.</a:t>
            </a:r>
          </a:p>
          <a:p>
            <a:r>
              <a:rPr lang="en-US" dirty="0"/>
              <a:t>Cases were excluded if medication timing data was missing, no bronchodilator was administered, or records were incomplete.</a:t>
            </a:r>
          </a:p>
          <a:p>
            <a:r>
              <a:rPr lang="en-US" dirty="0"/>
              <a:t>Data was collected through retrospective chart review of the electronic health record.</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8583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This project followed the Plan–Do–Study–Act framework.</a:t>
            </a:r>
            <a:br>
              <a:rPr lang="en-US" dirty="0"/>
            </a:br>
            <a:r>
              <a:rPr lang="en-US" dirty="0"/>
              <a:t>The intervention included multimodal nursing education, such as PAS training, badge cards, and visual reminders.</a:t>
            </a:r>
            <a:br>
              <a:rPr lang="en-US" dirty="0"/>
            </a:br>
            <a:r>
              <a:rPr lang="en-US" dirty="0"/>
              <a:t>Data was collected from the EHR, including timestamps for arrival, PAS documentation, and medication administration.</a:t>
            </a:r>
            <a:br>
              <a:rPr lang="en-US" dirty="0"/>
            </a:br>
            <a:r>
              <a:rPr lang="en-US" dirty="0"/>
              <a:t>IRB approval was obtained prior to implementation.</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8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2"/>
        <p:cNvGrpSpPr/>
        <p:nvPr/>
      </p:nvGrpSpPr>
      <p:grpSpPr>
        <a:xfrm>
          <a:off x="0" y="0"/>
          <a:ext cx="0" cy="0"/>
          <a:chOff x="0" y="0"/>
          <a:chExt cx="0" cy="0"/>
        </a:xfrm>
      </p:grpSpPr>
      <p:sp>
        <p:nvSpPr>
          <p:cNvPr id="13" name="Google Shape;13;p2"/>
          <p:cNvSpPr txBox="1">
            <a:spLocks noGrp="1"/>
          </p:cNvSpPr>
          <p:nvPr>
            <p:ph type="ctrTitle"/>
          </p:nvPr>
        </p:nvSpPr>
        <p:spPr>
          <a:xfrm>
            <a:off x="730250" y="1905000"/>
            <a:ext cx="7681913" cy="1523495"/>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5400"/>
              <a:buFont typeface="Calibri"/>
              <a:buNone/>
              <a:defRPr sz="54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2"/>
          <p:cNvSpPr txBox="1">
            <a:spLocks noGrp="1"/>
          </p:cNvSpPr>
          <p:nvPr>
            <p:ph type="subTitle" idx="1"/>
          </p:nvPr>
        </p:nvSpPr>
        <p:spPr>
          <a:xfrm>
            <a:off x="730249" y="4344988"/>
            <a:ext cx="7681913" cy="461665"/>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ctr" rtl="0">
              <a:lnSpc>
                <a:spcPct val="90000"/>
              </a:lnSpc>
              <a:spcBef>
                <a:spcPts val="560"/>
              </a:spcBef>
              <a:spcAft>
                <a:spcPts val="0"/>
              </a:spcAft>
              <a:buClr>
                <a:schemeClr val="lt1"/>
              </a:buClr>
              <a:buSzPts val="2800"/>
              <a:buFont typeface="Calibri"/>
              <a:buNone/>
              <a:defRPr sz="2800" b="0" i="0" u="none" strike="noStrike" cap="none">
                <a:solidFill>
                  <a:schemeClr val="lt1"/>
                </a:solidFill>
                <a:latin typeface="Calibri"/>
                <a:ea typeface="Calibri"/>
                <a:cs typeface="Calibri"/>
                <a:sym typeface="Calibri"/>
              </a:defRPr>
            </a:lvl2pPr>
            <a:lvl3pPr marR="0" lvl="2"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3pPr>
            <a:lvl4pPr marR="0" lvl="3"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4pPr>
            <a:lvl5pPr marR="0" lvl="4"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5pPr>
            <a:lvl6pPr marR="0" lvl="5"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6pPr>
            <a:lvl7pPr marR="0" lvl="6"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7pPr>
            <a:lvl8pPr marR="0" lvl="7"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8pPr>
            <a:lvl9pPr marR="0" lvl="8"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chemeClr val="dk1"/>
        </a:solidFill>
        <a:effectLst/>
      </p:bgPr>
    </p:bg>
    <p:spTree>
      <p:nvGrpSpPr>
        <p:cNvPr id="1" name="Shape 42"/>
        <p:cNvGrpSpPr/>
        <p:nvPr/>
      </p:nvGrpSpPr>
      <p:grpSpPr>
        <a:xfrm>
          <a:off x="0" y="0"/>
          <a:ext cx="0" cy="0"/>
          <a:chOff x="0" y="0"/>
          <a:chExt cx="0" cy="0"/>
        </a:xfrm>
      </p:grpSpPr>
      <p:sp>
        <p:nvSpPr>
          <p:cNvPr id="43" name="Google Shape;43;p12"/>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4" name="Google Shape;44;p12"/>
          <p:cNvSpPr txBox="1">
            <a:spLocks noGrp="1"/>
          </p:cNvSpPr>
          <p:nvPr>
            <p:ph type="body" idx="1"/>
          </p:nvPr>
        </p:nvSpPr>
        <p:spPr>
          <a:xfrm>
            <a:off x="381000" y="1411553"/>
            <a:ext cx="8382000" cy="2200602"/>
          </a:xfrm>
          <a:prstGeom prst="rect">
            <a:avLst/>
          </a:prstGeom>
          <a:noFill/>
          <a:ln>
            <a:noFill/>
          </a:ln>
        </p:spPr>
        <p:txBody>
          <a:bodyPr spcFirstLastPara="1" wrap="square" lIns="0" tIns="0" rIns="0" bIns="0" anchor="t" anchorCtr="0">
            <a:noAutofit/>
          </a:bodyPr>
          <a:lstStyle>
            <a:lvl1pPr marL="457200" marR="0" lvl="0" indent="-370840" algn="l" rtl="0">
              <a:lnSpc>
                <a:spcPct val="90000"/>
              </a:lnSpc>
              <a:spcBef>
                <a:spcPts val="640"/>
              </a:spcBef>
              <a:spcAft>
                <a:spcPts val="0"/>
              </a:spcAft>
              <a:buClr>
                <a:schemeClr val="lt1"/>
              </a:buClr>
              <a:buSzPts val="2240"/>
              <a:buFont typeface="Noto Sans Symbols"/>
              <a:buChar char="●"/>
              <a:defRPr sz="3200" b="0" i="0" u="none" strike="noStrike" cap="none">
                <a:solidFill>
                  <a:schemeClr val="lt1"/>
                </a:solidFill>
                <a:latin typeface="Calibri"/>
                <a:ea typeface="Calibri"/>
                <a:cs typeface="Calibri"/>
                <a:sym typeface="Calibri"/>
              </a:defRPr>
            </a:lvl1pPr>
            <a:lvl2pPr marL="914400" marR="0" lvl="1" indent="-353060" algn="l" rtl="0">
              <a:lnSpc>
                <a:spcPct val="90000"/>
              </a:lnSpc>
              <a:spcBef>
                <a:spcPts val="560"/>
              </a:spcBef>
              <a:spcAft>
                <a:spcPts val="0"/>
              </a:spcAft>
              <a:buClr>
                <a:schemeClr val="lt1"/>
              </a:buClr>
              <a:buSzPts val="1960"/>
              <a:buFont typeface="Noto Sans Symbols"/>
              <a:buChar char="●"/>
              <a:defRPr sz="2800" b="0" i="0" u="none" strike="noStrike" cap="none">
                <a:solidFill>
                  <a:schemeClr val="lt1"/>
                </a:solidFill>
                <a:latin typeface="Calibri"/>
                <a:ea typeface="Calibri"/>
                <a:cs typeface="Calibri"/>
                <a:sym typeface="Calibri"/>
              </a:defRPr>
            </a:lvl2pPr>
            <a:lvl3pPr marL="1371600" marR="0" lvl="2" indent="-335280" algn="l" rtl="0">
              <a:lnSpc>
                <a:spcPct val="90000"/>
              </a:lnSpc>
              <a:spcBef>
                <a:spcPts val="480"/>
              </a:spcBef>
              <a:spcAft>
                <a:spcPts val="0"/>
              </a:spcAft>
              <a:buClr>
                <a:schemeClr val="lt1"/>
              </a:buClr>
              <a:buSzPts val="1680"/>
              <a:buFont typeface="Noto Sans Symbols"/>
              <a:buChar char="●"/>
              <a:defRPr sz="2400" b="0" i="0" u="none" strike="noStrike" cap="none">
                <a:solidFill>
                  <a:schemeClr val="lt1"/>
                </a:solidFill>
                <a:latin typeface="Calibri"/>
                <a:ea typeface="Calibri"/>
                <a:cs typeface="Calibri"/>
                <a:sym typeface="Calibri"/>
              </a:defRPr>
            </a:lvl3pPr>
            <a:lvl4pPr marL="1828800" marR="0" lvl="3" indent="-335280" algn="l" rtl="0">
              <a:lnSpc>
                <a:spcPct val="90000"/>
              </a:lnSpc>
              <a:spcBef>
                <a:spcPts val="480"/>
              </a:spcBef>
              <a:spcAft>
                <a:spcPts val="0"/>
              </a:spcAft>
              <a:buClr>
                <a:schemeClr val="lt1"/>
              </a:buClr>
              <a:buSzPts val="1680"/>
              <a:buFont typeface="Noto Sans Symbols"/>
              <a:buChar char="●"/>
              <a:defRPr sz="2400" b="0" i="0" u="none" strike="noStrike" cap="none">
                <a:solidFill>
                  <a:schemeClr val="lt1"/>
                </a:solidFill>
                <a:latin typeface="Calibri"/>
                <a:ea typeface="Calibri"/>
                <a:cs typeface="Calibri"/>
                <a:sym typeface="Calibri"/>
              </a:defRPr>
            </a:lvl4pPr>
            <a:lvl5pPr marL="2286000" marR="0" lvl="4" indent="-335279" algn="l" rtl="0">
              <a:lnSpc>
                <a:spcPct val="90000"/>
              </a:lnSpc>
              <a:spcBef>
                <a:spcPts val="480"/>
              </a:spcBef>
              <a:spcAft>
                <a:spcPts val="0"/>
              </a:spcAft>
              <a:buClr>
                <a:schemeClr val="lt1"/>
              </a:buClr>
              <a:buSzPts val="1680"/>
              <a:buFont typeface="Noto Sans Symbols"/>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
        <p:nvSpPr>
          <p:cNvPr id="45" name="Google Shape;45;p12"/>
          <p:cNvSpPr txBox="1">
            <a:spLocks noGrp="1"/>
          </p:cNvSpPr>
          <p:nvPr>
            <p:ph type="body" idx="2"/>
          </p:nvPr>
        </p:nvSpPr>
        <p:spPr>
          <a:xfrm>
            <a:off x="0" y="6238875"/>
            <a:ext cx="9144001" cy="619125"/>
          </a:xfrm>
          <a:prstGeom prst="rect">
            <a:avLst/>
          </a:prstGeom>
          <a:solidFill>
            <a:srgbClr val="FFFF99"/>
          </a:solidFill>
          <a:ln>
            <a:noFill/>
          </a:ln>
        </p:spPr>
        <p:txBody>
          <a:bodyPr spcFirstLastPara="1" wrap="square" lIns="152375" tIns="76175" rIns="152375" bIns="76175" anchor="b" anchorCtr="0">
            <a:noAutofit/>
          </a:bodyPr>
          <a:lstStyle>
            <a:lvl1pPr marL="457200" marR="0" lvl="0" indent="-228600" algn="r" rtl="0">
              <a:lnSpc>
                <a:spcPct val="90000"/>
              </a:lnSpc>
              <a:spcBef>
                <a:spcPts val="640"/>
              </a:spcBef>
              <a:spcAft>
                <a:spcPts val="0"/>
              </a:spcAft>
              <a:buClr>
                <a:srgbClr val="000000"/>
              </a:buClr>
              <a:buSzPts val="3200"/>
              <a:buFont typeface="Arial"/>
              <a:buNone/>
              <a:defRPr sz="3200" b="0" i="0" u="none" strike="noStrike" cap="none">
                <a:solidFill>
                  <a:srgbClr val="000000"/>
                </a:solidFill>
                <a:latin typeface="Calibri"/>
                <a:ea typeface="Calibri"/>
                <a:cs typeface="Calibri"/>
                <a:sym typeface="Calibri"/>
              </a:defRPr>
            </a:lvl1pPr>
            <a:lvl2pPr marL="914400" marR="0" lvl="1"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2pPr>
            <a:lvl3pPr marL="1371600" marR="0" lvl="2"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3pPr>
            <a:lvl4pPr marL="1828800" marR="0" lvl="3"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4pPr>
            <a:lvl5pPr marL="2286000" marR="0" lvl="4"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_Demo, Video etc. &quot;special&quot; slides">
  <p:cSld name="2_Demo, Video etc. &quot;special&quot; slides">
    <p:spTree>
      <p:nvGrpSpPr>
        <p:cNvPr id="1" name="Shape 46"/>
        <p:cNvGrpSpPr/>
        <p:nvPr/>
      </p:nvGrpSpPr>
      <p:grpSpPr>
        <a:xfrm>
          <a:off x="0" y="0"/>
          <a:ext cx="0" cy="0"/>
          <a:chOff x="0" y="0"/>
          <a:chExt cx="0" cy="0"/>
        </a:xfrm>
      </p:grpSpPr>
      <p:sp>
        <p:nvSpPr>
          <p:cNvPr id="47" name="Google Shape;47;p13"/>
          <p:cNvSpPr txBox="1">
            <a:spLocks noGrp="1"/>
          </p:cNvSpPr>
          <p:nvPr>
            <p:ph type="ctrTitle"/>
          </p:nvPr>
        </p:nvSpPr>
        <p:spPr>
          <a:xfrm>
            <a:off x="1369219" y="649805"/>
            <a:ext cx="7043208" cy="1523494"/>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rgbClr val="FFFFB9"/>
              </a:buClr>
              <a:buSzPts val="5400"/>
              <a:buFont typeface="Calibri"/>
              <a:buNone/>
              <a:defRPr sz="54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8" name="Google Shape;48;p13"/>
          <p:cNvSpPr txBox="1">
            <a:spLocks noGrp="1"/>
          </p:cNvSpPr>
          <p:nvPr>
            <p:ph type="subTitle" idx="1"/>
          </p:nvPr>
        </p:nvSpPr>
        <p:spPr>
          <a:xfrm>
            <a:off x="1368955" y="4344988"/>
            <a:ext cx="7043208" cy="461665"/>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ctr" rtl="0">
              <a:lnSpc>
                <a:spcPct val="90000"/>
              </a:lnSpc>
              <a:spcBef>
                <a:spcPts val="560"/>
              </a:spcBef>
              <a:spcAft>
                <a:spcPts val="0"/>
              </a:spcAft>
              <a:buClr>
                <a:schemeClr val="lt1"/>
              </a:buClr>
              <a:buSzPts val="2800"/>
              <a:buFont typeface="Calibri"/>
              <a:buNone/>
              <a:defRPr sz="2800" b="0" i="0" u="none" strike="noStrike" cap="none">
                <a:solidFill>
                  <a:schemeClr val="lt1"/>
                </a:solidFill>
                <a:latin typeface="Calibri"/>
                <a:ea typeface="Calibri"/>
                <a:cs typeface="Calibri"/>
                <a:sym typeface="Calibri"/>
              </a:defRPr>
            </a:lvl2pPr>
            <a:lvl3pPr marR="0" lvl="2"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3pPr>
            <a:lvl4pPr marR="0" lvl="3"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4pPr>
            <a:lvl5pPr marR="0" lvl="4"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5pPr>
            <a:lvl6pPr marR="0" lvl="5"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6pPr>
            <a:lvl7pPr marR="0" lvl="6"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7pPr>
            <a:lvl8pPr marR="0" lvl="7"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8pPr>
            <a:lvl9pPr marR="0" lvl="8"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9pPr>
          </a:lstStyle>
          <a:p>
            <a:endParaRPr/>
          </a:p>
        </p:txBody>
      </p:sp>
      <p:sp>
        <p:nvSpPr>
          <p:cNvPr id="49" name="Google Shape;49;p13"/>
          <p:cNvSpPr txBox="1">
            <a:spLocks noGrp="1"/>
          </p:cNvSpPr>
          <p:nvPr>
            <p:ph type="body" idx="2"/>
          </p:nvPr>
        </p:nvSpPr>
        <p:spPr>
          <a:xfrm>
            <a:off x="722049" y="2355850"/>
            <a:ext cx="7690114" cy="1384994"/>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2000"/>
              </a:spcBef>
              <a:spcAft>
                <a:spcPts val="0"/>
              </a:spcAft>
              <a:buClr>
                <a:srgbClr val="FFE9D4"/>
              </a:buClr>
              <a:buSzPts val="10000"/>
              <a:buFont typeface="Arial"/>
              <a:buNone/>
              <a:defRPr sz="10000" b="1" i="1" u="none" strike="noStrike" cap="none">
                <a:solidFill>
                  <a:srgbClr val="FFE9D4"/>
                </a:solidFill>
                <a:latin typeface="Calibri"/>
                <a:ea typeface="Calibri"/>
                <a:cs typeface="Calibri"/>
                <a:sym typeface="Calibri"/>
              </a:defRPr>
            </a:lvl1pPr>
            <a:lvl2pPr marL="914400" marR="0" lvl="1"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2pPr>
            <a:lvl3pPr marL="1371600" marR="0" lvl="2"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3pPr>
            <a:lvl4pPr marL="1828800" marR="0" lvl="3"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4pPr>
            <a:lvl5pPr marL="2286000" marR="0" lvl="4"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6704477"/>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Use for slides with Software Code">
  <p:cSld name="Use for slides with Software Code">
    <p:spTree>
      <p:nvGrpSpPr>
        <p:cNvPr id="1" name="Shape 54"/>
        <p:cNvGrpSpPr/>
        <p:nvPr/>
      </p:nvGrpSpPr>
      <p:grpSpPr>
        <a:xfrm>
          <a:off x="0" y="0"/>
          <a:ext cx="0" cy="0"/>
          <a:chOff x="0" y="0"/>
          <a:chExt cx="0" cy="0"/>
        </a:xfrm>
      </p:grpSpPr>
      <p:sp>
        <p:nvSpPr>
          <p:cNvPr id="55" name="Google Shape;55;p15"/>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15"/>
          <p:cNvSpPr txBox="1">
            <a:spLocks noGrp="1"/>
          </p:cNvSpPr>
          <p:nvPr>
            <p:ph type="body" idx="1"/>
          </p:nvPr>
        </p:nvSpPr>
        <p:spPr>
          <a:xfrm>
            <a:off x="722313" y="1905000"/>
            <a:ext cx="8040688" cy="1938992"/>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600"/>
              </a:spcBef>
              <a:spcAft>
                <a:spcPts val="0"/>
              </a:spcAft>
              <a:buClr>
                <a:schemeClr val="dk1"/>
              </a:buClr>
              <a:buSzPts val="3000"/>
              <a:buFont typeface="Arial"/>
              <a:buNone/>
              <a:defRPr sz="3000" b="1" i="0" u="none" strike="noStrike" cap="none">
                <a:solidFill>
                  <a:schemeClr val="dk1"/>
                </a:solidFill>
                <a:latin typeface="Courier New"/>
                <a:ea typeface="Courier New"/>
                <a:cs typeface="Courier New"/>
                <a:sym typeface="Courier New"/>
              </a:defRPr>
            </a:lvl1pPr>
            <a:lvl2pPr marL="914400" marR="0" lvl="1" indent="-228600" algn="l" rtl="0">
              <a:lnSpc>
                <a:spcPct val="90000"/>
              </a:lnSpc>
              <a:spcBef>
                <a:spcPts val="560"/>
              </a:spcBef>
              <a:spcAft>
                <a:spcPts val="0"/>
              </a:spcAft>
              <a:buClr>
                <a:schemeClr val="dk1"/>
              </a:buClr>
              <a:buSzPts val="2800"/>
              <a:buFont typeface="Arial"/>
              <a:buNone/>
              <a:defRPr sz="2800" b="1" i="0" u="none" strike="noStrike" cap="none">
                <a:solidFill>
                  <a:schemeClr val="dk1"/>
                </a:solidFill>
                <a:latin typeface="Courier New"/>
                <a:ea typeface="Courier New"/>
                <a:cs typeface="Courier New"/>
                <a:sym typeface="Courier New"/>
              </a:defRPr>
            </a:lvl2pPr>
            <a:lvl3pPr marL="1371600" marR="0" lvl="2" indent="-228600" algn="l" rtl="0">
              <a:lnSpc>
                <a:spcPct val="90000"/>
              </a:lnSpc>
              <a:spcBef>
                <a:spcPts val="480"/>
              </a:spcBef>
              <a:spcAft>
                <a:spcPts val="0"/>
              </a:spcAft>
              <a:buClr>
                <a:schemeClr val="dk1"/>
              </a:buClr>
              <a:buSzPts val="2400"/>
              <a:buFont typeface="Arial"/>
              <a:buNone/>
              <a:defRPr sz="2400" b="1" i="0" u="none" strike="noStrike" cap="none">
                <a:solidFill>
                  <a:schemeClr val="dk1"/>
                </a:solidFill>
                <a:latin typeface="Courier New"/>
                <a:ea typeface="Courier New"/>
                <a:cs typeface="Courier New"/>
                <a:sym typeface="Courier New"/>
              </a:defRPr>
            </a:lvl3pPr>
            <a:lvl4pPr marL="1828800" marR="0" lvl="3" indent="-228600" algn="l" rtl="0">
              <a:lnSpc>
                <a:spcPct val="90000"/>
              </a:lnSpc>
              <a:spcBef>
                <a:spcPts val="480"/>
              </a:spcBef>
              <a:spcAft>
                <a:spcPts val="0"/>
              </a:spcAft>
              <a:buClr>
                <a:schemeClr val="dk1"/>
              </a:buClr>
              <a:buSzPts val="2400"/>
              <a:buFont typeface="Arial"/>
              <a:buNone/>
              <a:defRPr sz="2400" b="1" i="0" u="none" strike="noStrike" cap="none">
                <a:solidFill>
                  <a:schemeClr val="dk1"/>
                </a:solidFill>
                <a:latin typeface="Courier New"/>
                <a:ea typeface="Courier New"/>
                <a:cs typeface="Courier New"/>
                <a:sym typeface="Courier New"/>
              </a:defRPr>
            </a:lvl4pPr>
            <a:lvl5pPr marL="2286000" marR="0" lvl="4" indent="-228600" algn="l" rtl="0">
              <a:lnSpc>
                <a:spcPct val="90000"/>
              </a:lnSpc>
              <a:spcBef>
                <a:spcPts val="480"/>
              </a:spcBef>
              <a:spcAft>
                <a:spcPts val="0"/>
              </a:spcAft>
              <a:buClr>
                <a:schemeClr val="dk1"/>
              </a:buClr>
              <a:buSzPts val="2400"/>
              <a:buFont typeface="Arial"/>
              <a:buNone/>
              <a:defRPr sz="2400" b="1" i="0" u="none" strike="noStrike" cap="none">
                <a:solidFill>
                  <a:schemeClr val="dk1"/>
                </a:solidFill>
                <a:latin typeface="Courier New"/>
                <a:ea typeface="Courier New"/>
                <a:cs typeface="Courier New"/>
                <a:sym typeface="Courier New"/>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3"/>
          <p:cNvSpPr txBox="1">
            <a:spLocks noGrp="1"/>
          </p:cNvSpPr>
          <p:nvPr>
            <p:ph type="body" idx="1"/>
          </p:nvPr>
        </p:nvSpPr>
        <p:spPr>
          <a:xfrm>
            <a:off x="381000" y="1411552"/>
            <a:ext cx="8382000" cy="2210862"/>
          </a:xfrm>
          <a:prstGeom prst="rect">
            <a:avLst/>
          </a:prstGeom>
          <a:noFill/>
          <a:ln>
            <a:noFill/>
          </a:ln>
        </p:spPr>
        <p:txBody>
          <a:bodyPr spcFirstLastPara="1" wrap="square" lIns="0" tIns="0" rIns="0" bIns="0" anchor="t" anchorCtr="0">
            <a:noAutofit/>
          </a:bodyPr>
          <a:lstStyle>
            <a:lvl1pPr marL="457200" marR="0" lvl="0" indent="-431800" algn="l" rtl="0">
              <a:lnSpc>
                <a:spcPct val="90000"/>
              </a:lnSpc>
              <a:spcBef>
                <a:spcPts val="640"/>
              </a:spcBef>
              <a:spcAft>
                <a:spcPts val="0"/>
              </a:spcAft>
              <a:buClr>
                <a:schemeClr val="lt1"/>
              </a:buClr>
              <a:buSzPts val="3200"/>
              <a:buFont typeface="Calibri"/>
              <a:buChar char="•"/>
              <a:defRPr sz="3200" b="0" i="0" u="none" strike="noStrike" cap="none">
                <a:solidFill>
                  <a:schemeClr val="lt1"/>
                </a:solidFill>
                <a:latin typeface="Calibri"/>
                <a:ea typeface="Calibri"/>
                <a:cs typeface="Calibri"/>
                <a:sym typeface="Calibri"/>
              </a:defRPr>
            </a:lvl1pPr>
            <a:lvl2pPr marL="914400" marR="0" lvl="1"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2pPr>
            <a:lvl3pPr marL="1371600" marR="0" lvl="2"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3pPr>
            <a:lvl4pPr marL="1828800" marR="0" lvl="3"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4pPr>
            <a:lvl5pPr marL="2286000" marR="0" lvl="4"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Demo, Video etc. &quot;special&quot; slides">
  <p:cSld name="1_Demo, Video etc. &quot;special&quot; slides">
    <p:spTree>
      <p:nvGrpSpPr>
        <p:cNvPr id="1" name="Shape 20"/>
        <p:cNvGrpSpPr/>
        <p:nvPr/>
      </p:nvGrpSpPr>
      <p:grpSpPr>
        <a:xfrm>
          <a:off x="0" y="0"/>
          <a:ext cx="0" cy="0"/>
          <a:chOff x="0" y="0"/>
          <a:chExt cx="0" cy="0"/>
        </a:xfrm>
      </p:grpSpPr>
      <p:sp>
        <p:nvSpPr>
          <p:cNvPr id="21" name="Google Shape;21;p5"/>
          <p:cNvSpPr txBox="1">
            <a:spLocks noGrp="1"/>
          </p:cNvSpPr>
          <p:nvPr>
            <p:ph type="ctrTitle"/>
          </p:nvPr>
        </p:nvSpPr>
        <p:spPr>
          <a:xfrm>
            <a:off x="1369219" y="649805"/>
            <a:ext cx="7043208" cy="1523494"/>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rgbClr val="FFFFB9"/>
              </a:buClr>
              <a:buSzPts val="5400"/>
              <a:buFont typeface="Calibri"/>
              <a:buNone/>
              <a:defRPr sz="54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 name="Google Shape;22;p5"/>
          <p:cNvSpPr txBox="1">
            <a:spLocks noGrp="1"/>
          </p:cNvSpPr>
          <p:nvPr>
            <p:ph type="subTitle" idx="1"/>
          </p:nvPr>
        </p:nvSpPr>
        <p:spPr>
          <a:xfrm>
            <a:off x="1368955" y="4344988"/>
            <a:ext cx="7043208" cy="461665"/>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200"/>
              <a:buFont typeface="Calibri"/>
              <a:buNone/>
              <a:defRPr sz="3200" b="0" i="0" u="none" strike="noStrike" cap="none">
                <a:solidFill>
                  <a:schemeClr val="lt1"/>
                </a:solidFill>
                <a:latin typeface="Calibri"/>
                <a:ea typeface="Calibri"/>
                <a:cs typeface="Calibri"/>
                <a:sym typeface="Calibri"/>
              </a:defRPr>
            </a:lvl1pPr>
            <a:lvl2pPr marR="0" lvl="1" algn="ctr" rtl="0">
              <a:lnSpc>
                <a:spcPct val="90000"/>
              </a:lnSpc>
              <a:spcBef>
                <a:spcPts val="560"/>
              </a:spcBef>
              <a:spcAft>
                <a:spcPts val="0"/>
              </a:spcAft>
              <a:buClr>
                <a:schemeClr val="lt1"/>
              </a:buClr>
              <a:buSzPts val="2800"/>
              <a:buFont typeface="Calibri"/>
              <a:buNone/>
              <a:defRPr sz="2800" b="0" i="0" u="none" strike="noStrike" cap="none">
                <a:solidFill>
                  <a:schemeClr val="lt1"/>
                </a:solidFill>
                <a:latin typeface="Calibri"/>
                <a:ea typeface="Calibri"/>
                <a:cs typeface="Calibri"/>
                <a:sym typeface="Calibri"/>
              </a:defRPr>
            </a:lvl2pPr>
            <a:lvl3pPr marR="0" lvl="2"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3pPr>
            <a:lvl4pPr marR="0" lvl="3"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4pPr>
            <a:lvl5pPr marR="0" lvl="4" algn="ctr" rtl="0">
              <a:lnSpc>
                <a:spcPct val="90000"/>
              </a:lnSpc>
              <a:spcBef>
                <a:spcPts val="480"/>
              </a:spcBef>
              <a:spcAft>
                <a:spcPts val="0"/>
              </a:spcAft>
              <a:buClr>
                <a:schemeClr val="lt1"/>
              </a:buClr>
              <a:buSzPts val="2400"/>
              <a:buFont typeface="Calibri"/>
              <a:buNone/>
              <a:defRPr sz="2400" b="0" i="0" u="none" strike="noStrike" cap="none">
                <a:solidFill>
                  <a:schemeClr val="lt1"/>
                </a:solidFill>
                <a:latin typeface="Calibri"/>
                <a:ea typeface="Calibri"/>
                <a:cs typeface="Calibri"/>
                <a:sym typeface="Calibri"/>
              </a:defRPr>
            </a:lvl5pPr>
            <a:lvl6pPr marR="0" lvl="5"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6pPr>
            <a:lvl7pPr marR="0" lvl="6"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7pPr>
            <a:lvl8pPr marR="0" lvl="7"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8pPr>
            <a:lvl9pPr marR="0" lvl="8" algn="ctr" rtl="0">
              <a:spcBef>
                <a:spcPts val="400"/>
              </a:spcBef>
              <a:spcAft>
                <a:spcPts val="0"/>
              </a:spcAft>
              <a:buClr>
                <a:schemeClr val="lt1"/>
              </a:buClr>
              <a:buSzPts val="2000"/>
              <a:buFont typeface="Arial"/>
              <a:buNone/>
              <a:defRPr sz="2000" b="0" i="0" u="none" strike="noStrike" cap="none">
                <a:solidFill>
                  <a:schemeClr val="lt1"/>
                </a:solidFill>
                <a:latin typeface="Calibri"/>
                <a:ea typeface="Calibri"/>
                <a:cs typeface="Calibri"/>
                <a:sym typeface="Calibri"/>
              </a:defRPr>
            </a:lvl9pPr>
          </a:lstStyle>
          <a:p>
            <a:endParaRPr/>
          </a:p>
        </p:txBody>
      </p:sp>
      <p:sp>
        <p:nvSpPr>
          <p:cNvPr id="23" name="Google Shape;23;p5"/>
          <p:cNvSpPr txBox="1">
            <a:spLocks noGrp="1"/>
          </p:cNvSpPr>
          <p:nvPr>
            <p:ph type="body" idx="2"/>
          </p:nvPr>
        </p:nvSpPr>
        <p:spPr>
          <a:xfrm>
            <a:off x="722049" y="2355850"/>
            <a:ext cx="7690114" cy="1384994"/>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2000"/>
              </a:spcBef>
              <a:spcAft>
                <a:spcPts val="0"/>
              </a:spcAft>
              <a:buClr>
                <a:srgbClr val="FFE9D4"/>
              </a:buClr>
              <a:buSzPts val="10000"/>
              <a:buFont typeface="Arial"/>
              <a:buNone/>
              <a:defRPr sz="10000" b="1" i="1" u="none" strike="noStrike" cap="none">
                <a:solidFill>
                  <a:srgbClr val="FFE9D4"/>
                </a:solidFill>
                <a:latin typeface="Calibri"/>
                <a:ea typeface="Calibri"/>
                <a:cs typeface="Calibri"/>
                <a:sym typeface="Calibri"/>
              </a:defRPr>
            </a:lvl1pPr>
            <a:lvl2pPr marL="914400" marR="0" lvl="1"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2pPr>
            <a:lvl3pPr marL="1371600" marR="0" lvl="2"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3pPr>
            <a:lvl4pPr marL="1828800" marR="0" lvl="3"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4pPr>
            <a:lvl5pPr marL="2286000" marR="0" lvl="4"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 name="Google Shape;26;p6"/>
          <p:cNvSpPr txBox="1">
            <a:spLocks noGrp="1"/>
          </p:cNvSpPr>
          <p:nvPr>
            <p:ph type="body" idx="1"/>
          </p:nvPr>
        </p:nvSpPr>
        <p:spPr>
          <a:xfrm>
            <a:off x="381000" y="1412875"/>
            <a:ext cx="8382000" cy="2210862"/>
          </a:xfrm>
          <a:prstGeom prst="rect">
            <a:avLst/>
          </a:prstGeom>
          <a:noFill/>
          <a:ln>
            <a:noFill/>
          </a:ln>
        </p:spPr>
        <p:txBody>
          <a:bodyPr spcFirstLastPara="1" wrap="square" lIns="0" tIns="0" rIns="0" bIns="0" anchor="t" anchorCtr="0">
            <a:noAutofit/>
          </a:bodyPr>
          <a:lstStyle>
            <a:lvl1pPr marL="457200" marR="0" lvl="0" indent="-431800" algn="l" rtl="0">
              <a:lnSpc>
                <a:spcPct val="90000"/>
              </a:lnSpc>
              <a:spcBef>
                <a:spcPts val="640"/>
              </a:spcBef>
              <a:spcAft>
                <a:spcPts val="0"/>
              </a:spcAft>
              <a:buClr>
                <a:schemeClr val="lt1"/>
              </a:buClr>
              <a:buSzPts val="3200"/>
              <a:buFont typeface="Calibri"/>
              <a:buChar char="•"/>
              <a:defRPr sz="3200" b="0" i="0" u="none" strike="noStrike" cap="none">
                <a:solidFill>
                  <a:schemeClr val="lt1"/>
                </a:solidFill>
                <a:latin typeface="Calibri"/>
                <a:ea typeface="Calibri"/>
                <a:cs typeface="Calibri"/>
                <a:sym typeface="Calibri"/>
              </a:defRPr>
            </a:lvl1pPr>
            <a:lvl2pPr marL="914400" marR="0" lvl="1"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2pPr>
            <a:lvl3pPr marL="1371600" marR="0" lvl="2"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3pPr>
            <a:lvl4pPr marL="1828800" marR="0" lvl="3"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4pPr>
            <a:lvl5pPr marL="2286000" marR="0" lvl="4"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7"/>
          <p:cNvSpPr txBox="1">
            <a:spLocks noGrp="1"/>
          </p:cNvSpPr>
          <p:nvPr>
            <p:ph type="body" idx="1"/>
          </p:nvPr>
        </p:nvSpPr>
        <p:spPr>
          <a:xfrm>
            <a:off x="381000" y="1411553"/>
            <a:ext cx="4114800" cy="2129814"/>
          </a:xfrm>
          <a:prstGeom prst="rect">
            <a:avLst/>
          </a:prstGeom>
          <a:noFill/>
          <a:ln>
            <a:noFill/>
          </a:ln>
        </p:spPr>
        <p:txBody>
          <a:bodyPr spcFirstLastPara="1" wrap="square" lIns="0" tIns="0" rIns="0" bIns="0" anchor="t" anchorCtr="0">
            <a:noAutofit/>
          </a:bodyPr>
          <a:lstStyle>
            <a:lvl1pPr marL="457200" marR="0" lvl="0"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400"/>
              </a:spcBef>
              <a:spcAft>
                <a:spcPts val="0"/>
              </a:spcAft>
              <a:buClr>
                <a:schemeClr val="lt1"/>
              </a:buClr>
              <a:buSzPts val="2000"/>
              <a:buFont typeface="Calibri"/>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360"/>
              </a:spcBef>
              <a:spcAft>
                <a:spcPts val="0"/>
              </a:spcAft>
              <a:buClr>
                <a:schemeClr val="lt1"/>
              </a:buClr>
              <a:buSzPts val="1800"/>
              <a:buFont typeface="Calibri"/>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360"/>
              </a:spcBef>
              <a:spcAft>
                <a:spcPts val="0"/>
              </a:spcAft>
              <a:buClr>
                <a:schemeClr val="lt1"/>
              </a:buClr>
              <a:buSzPts val="1800"/>
              <a:buFont typeface="Calibri"/>
              <a:buChar char="•"/>
              <a:defRPr sz="1800" b="0" i="0" u="none" strike="noStrike" cap="none">
                <a:solidFill>
                  <a:schemeClr val="lt1"/>
                </a:solidFill>
                <a:latin typeface="Calibri"/>
                <a:ea typeface="Calibri"/>
                <a:cs typeface="Calibri"/>
                <a:sym typeface="Calibri"/>
              </a:defRPr>
            </a:lvl5pPr>
            <a:lvl6pPr marL="2743200" marR="0" lvl="5"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30" name="Google Shape;30;p7"/>
          <p:cNvSpPr txBox="1">
            <a:spLocks noGrp="1"/>
          </p:cNvSpPr>
          <p:nvPr>
            <p:ph type="body" idx="2"/>
          </p:nvPr>
        </p:nvSpPr>
        <p:spPr>
          <a:xfrm>
            <a:off x="4648200" y="1411553"/>
            <a:ext cx="4114800" cy="2129814"/>
          </a:xfrm>
          <a:prstGeom prst="rect">
            <a:avLst/>
          </a:prstGeom>
          <a:noFill/>
          <a:ln>
            <a:noFill/>
          </a:ln>
        </p:spPr>
        <p:txBody>
          <a:bodyPr spcFirstLastPara="1" wrap="square" lIns="0" tIns="0" rIns="0" bIns="0" anchor="t" anchorCtr="0">
            <a:noAutofit/>
          </a:bodyPr>
          <a:lstStyle>
            <a:lvl1pPr marL="457200" marR="0" lvl="0"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400"/>
              </a:spcBef>
              <a:spcAft>
                <a:spcPts val="0"/>
              </a:spcAft>
              <a:buClr>
                <a:schemeClr val="lt1"/>
              </a:buClr>
              <a:buSzPts val="2000"/>
              <a:buFont typeface="Calibri"/>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360"/>
              </a:spcBef>
              <a:spcAft>
                <a:spcPts val="0"/>
              </a:spcAft>
              <a:buClr>
                <a:schemeClr val="lt1"/>
              </a:buClr>
              <a:buSzPts val="1800"/>
              <a:buFont typeface="Calibri"/>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360"/>
              </a:spcBef>
              <a:spcAft>
                <a:spcPts val="0"/>
              </a:spcAft>
              <a:buClr>
                <a:schemeClr val="lt1"/>
              </a:buClr>
              <a:buSzPts val="1800"/>
              <a:buFont typeface="Calibri"/>
              <a:buChar char="•"/>
              <a:defRPr sz="1800" b="0" i="0" u="none" strike="noStrike" cap="none">
                <a:solidFill>
                  <a:schemeClr val="lt1"/>
                </a:solidFill>
                <a:latin typeface="Calibri"/>
                <a:ea typeface="Calibri"/>
                <a:cs typeface="Calibri"/>
                <a:sym typeface="Calibri"/>
              </a:defRPr>
            </a:lvl5pPr>
            <a:lvl6pPr marL="2743200" marR="0" lvl="5"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spcBef>
                <a:spcPts val="36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1"/>
        <p:cNvGrpSpPr/>
        <p:nvPr/>
      </p:nvGrpSpPr>
      <p:grpSpPr>
        <a:xfrm>
          <a:off x="0" y="0"/>
          <a:ext cx="0" cy="0"/>
          <a:chOff x="0" y="0"/>
          <a:chExt cx="0" cy="0"/>
        </a:xfrm>
      </p:grpSpPr>
      <p:sp>
        <p:nvSpPr>
          <p:cNvPr id="32" name="Google Shape;32;p8"/>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8"/>
          <p:cNvSpPr txBox="1">
            <a:spLocks noGrp="1"/>
          </p:cNvSpPr>
          <p:nvPr>
            <p:ph type="body" idx="1"/>
          </p:nvPr>
        </p:nvSpPr>
        <p:spPr>
          <a:xfrm>
            <a:off x="381000" y="1411553"/>
            <a:ext cx="4114800" cy="692498"/>
          </a:xfrm>
          <a:prstGeom prst="rect">
            <a:avLst/>
          </a:prstGeom>
          <a:noFill/>
          <a:ln>
            <a:noFill/>
          </a:ln>
        </p:spPr>
        <p:txBody>
          <a:bodyPr spcFirstLastPara="1" wrap="square" lIns="0" tIns="0" rIns="0" bIns="0" anchor="b" anchorCtr="0">
            <a:noAutofit/>
          </a:bodyPr>
          <a:lstStyle>
            <a:lvl1pPr marL="457200" marR="0" lvl="0" indent="-228600" algn="l" rtl="0">
              <a:lnSpc>
                <a:spcPct val="90000"/>
              </a:lnSpc>
              <a:spcBef>
                <a:spcPts val="0"/>
              </a:spcBef>
              <a:spcAft>
                <a:spcPts val="0"/>
              </a:spcAft>
              <a:buClr>
                <a:schemeClr val="lt1"/>
              </a:buClr>
              <a:buSzPts val="2500"/>
              <a:buFont typeface="Calibri"/>
              <a:buNone/>
              <a:defRPr sz="2500" b="1" i="0" u="none" strike="noStrike" cap="none">
                <a:solidFill>
                  <a:schemeClr val="lt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lt1"/>
              </a:buClr>
              <a:buSzPts val="2000"/>
              <a:buFont typeface="Calibri"/>
              <a:buNone/>
              <a:defRPr sz="2000" b="1"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360"/>
              </a:spcBef>
              <a:spcAft>
                <a:spcPts val="0"/>
              </a:spcAft>
              <a:buClr>
                <a:schemeClr val="lt1"/>
              </a:buClr>
              <a:buSzPts val="1800"/>
              <a:buFont typeface="Calibri"/>
              <a:buNone/>
              <a:defRPr sz="1800" b="1"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320"/>
              </a:spcBef>
              <a:spcAft>
                <a:spcPts val="0"/>
              </a:spcAft>
              <a:buClr>
                <a:schemeClr val="lt1"/>
              </a:buClr>
              <a:buSzPts val="1600"/>
              <a:buFont typeface="Calibri"/>
              <a:buNone/>
              <a:defRPr sz="1600" b="1"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320"/>
              </a:spcBef>
              <a:spcAft>
                <a:spcPts val="0"/>
              </a:spcAft>
              <a:buClr>
                <a:schemeClr val="lt1"/>
              </a:buClr>
              <a:buSzPts val="1600"/>
              <a:buFont typeface="Calibri"/>
              <a:buNone/>
              <a:defRPr sz="1600" b="1" i="0" u="none" strike="noStrike" cap="none">
                <a:solidFill>
                  <a:schemeClr val="lt1"/>
                </a:solidFill>
                <a:latin typeface="Calibri"/>
                <a:ea typeface="Calibri"/>
                <a:cs typeface="Calibri"/>
                <a:sym typeface="Calibri"/>
              </a:defRPr>
            </a:lvl5pPr>
            <a:lvl6pPr marL="2743200" marR="0" lvl="5"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6pPr>
            <a:lvl7pPr marL="3200400" marR="0" lvl="6"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7pPr>
            <a:lvl8pPr marL="3657600" marR="0" lvl="7"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8pPr>
            <a:lvl9pPr marL="4114800" marR="0" lvl="8"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9pPr>
          </a:lstStyle>
          <a:p>
            <a:endParaRPr/>
          </a:p>
        </p:txBody>
      </p:sp>
      <p:sp>
        <p:nvSpPr>
          <p:cNvPr id="34" name="Google Shape;34;p8"/>
          <p:cNvSpPr txBox="1">
            <a:spLocks noGrp="1"/>
          </p:cNvSpPr>
          <p:nvPr>
            <p:ph type="body" idx="2"/>
          </p:nvPr>
        </p:nvSpPr>
        <p:spPr>
          <a:xfrm>
            <a:off x="380999" y="2174875"/>
            <a:ext cx="4114800" cy="1537344"/>
          </a:xfrm>
          <a:prstGeom prst="rect">
            <a:avLst/>
          </a:prstGeom>
          <a:noFill/>
          <a:ln>
            <a:noFill/>
          </a:ln>
        </p:spPr>
        <p:txBody>
          <a:bodyPr spcFirstLastPara="1" wrap="square" lIns="0" tIns="0" rIns="0" bIns="0" anchor="t" anchorCtr="0">
            <a:noAutofit/>
          </a:bodyPr>
          <a:lstStyle>
            <a:lvl1pPr marL="457200" marR="0" lvl="0" indent="-374650" algn="l" rtl="0">
              <a:lnSpc>
                <a:spcPct val="90000"/>
              </a:lnSpc>
              <a:spcBef>
                <a:spcPts val="460"/>
              </a:spcBef>
              <a:spcAft>
                <a:spcPts val="0"/>
              </a:spcAft>
              <a:buClr>
                <a:schemeClr val="lt1"/>
              </a:buClr>
              <a:buSzPts val="2300"/>
              <a:buFont typeface="Calibri"/>
              <a:buChar char="•"/>
              <a:defRPr sz="2300" b="0" i="0" u="none" strike="noStrike" cap="none">
                <a:solidFill>
                  <a:schemeClr val="lt1"/>
                </a:solidFill>
                <a:latin typeface="Calibri"/>
                <a:ea typeface="Calibri"/>
                <a:cs typeface="Calibri"/>
                <a:sym typeface="Calibri"/>
              </a:defRPr>
            </a:lvl1pPr>
            <a:lvl2pPr marL="914400" marR="0" lvl="1" indent="-355600" algn="l" rtl="0">
              <a:lnSpc>
                <a:spcPct val="90000"/>
              </a:lnSpc>
              <a:spcBef>
                <a:spcPts val="400"/>
              </a:spcBef>
              <a:spcAft>
                <a:spcPts val="0"/>
              </a:spcAft>
              <a:buClr>
                <a:schemeClr val="lt1"/>
              </a:buClr>
              <a:buSzPts val="2000"/>
              <a:buFont typeface="Calibri"/>
              <a:buChar char="•"/>
              <a:defRPr sz="2000" b="0" i="0" u="none" strike="noStrike" cap="none">
                <a:solidFill>
                  <a:schemeClr val="lt1"/>
                </a:solidFill>
                <a:latin typeface="Calibri"/>
                <a:ea typeface="Calibri"/>
                <a:cs typeface="Calibri"/>
                <a:sym typeface="Calibri"/>
              </a:defRPr>
            </a:lvl2pPr>
            <a:lvl3pPr marL="1371600" marR="0" lvl="2" indent="-342900" algn="l" rtl="0">
              <a:lnSpc>
                <a:spcPct val="90000"/>
              </a:lnSpc>
              <a:spcBef>
                <a:spcPts val="360"/>
              </a:spcBef>
              <a:spcAft>
                <a:spcPts val="0"/>
              </a:spcAft>
              <a:buClr>
                <a:schemeClr val="lt1"/>
              </a:buClr>
              <a:buSzPts val="1800"/>
              <a:buFont typeface="Calibri"/>
              <a:buChar char="•"/>
              <a:defRPr sz="1800" b="0" i="0" u="none" strike="noStrike" cap="none">
                <a:solidFill>
                  <a:schemeClr val="lt1"/>
                </a:solidFill>
                <a:latin typeface="Calibri"/>
                <a:ea typeface="Calibri"/>
                <a:cs typeface="Calibri"/>
                <a:sym typeface="Calibri"/>
              </a:defRPr>
            </a:lvl3pPr>
            <a:lvl4pPr marL="1828800" marR="0" lvl="3" indent="-336550" algn="l" rtl="0">
              <a:lnSpc>
                <a:spcPct val="90000"/>
              </a:lnSpc>
              <a:spcBef>
                <a:spcPts val="340"/>
              </a:spcBef>
              <a:spcAft>
                <a:spcPts val="0"/>
              </a:spcAft>
              <a:buClr>
                <a:schemeClr val="lt1"/>
              </a:buClr>
              <a:buSzPts val="1700"/>
              <a:buFont typeface="Calibri"/>
              <a:buChar char="•"/>
              <a:defRPr sz="1700" b="0" i="0" u="none" strike="noStrike" cap="none">
                <a:solidFill>
                  <a:schemeClr val="lt1"/>
                </a:solidFill>
                <a:latin typeface="Calibri"/>
                <a:ea typeface="Calibri"/>
                <a:cs typeface="Calibri"/>
                <a:sym typeface="Calibri"/>
              </a:defRPr>
            </a:lvl4pPr>
            <a:lvl5pPr marL="2286000" marR="0" lvl="4" indent="-336550" algn="l" rtl="0">
              <a:lnSpc>
                <a:spcPct val="90000"/>
              </a:lnSpc>
              <a:spcBef>
                <a:spcPts val="340"/>
              </a:spcBef>
              <a:spcAft>
                <a:spcPts val="0"/>
              </a:spcAft>
              <a:buClr>
                <a:schemeClr val="lt1"/>
              </a:buClr>
              <a:buSzPts val="1700"/>
              <a:buFont typeface="Calibri"/>
              <a:buChar char="•"/>
              <a:defRPr sz="1700" b="0" i="0" u="none" strike="noStrike" cap="none">
                <a:solidFill>
                  <a:schemeClr val="lt1"/>
                </a:solidFill>
                <a:latin typeface="Calibri"/>
                <a:ea typeface="Calibri"/>
                <a:cs typeface="Calibri"/>
                <a:sym typeface="Calibri"/>
              </a:defRPr>
            </a:lvl5pPr>
            <a:lvl6pPr marL="2743200" marR="0" lvl="5"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6pPr>
            <a:lvl7pPr marL="3200400" marR="0" lvl="6"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7pPr>
            <a:lvl8pPr marL="3657600" marR="0" lvl="7"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8pPr>
            <a:lvl9pPr marL="4114800" marR="0" lvl="8"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9pPr>
          </a:lstStyle>
          <a:p>
            <a:endParaRPr/>
          </a:p>
        </p:txBody>
      </p:sp>
      <p:sp>
        <p:nvSpPr>
          <p:cNvPr id="35" name="Google Shape;35;p8"/>
          <p:cNvSpPr txBox="1">
            <a:spLocks noGrp="1"/>
          </p:cNvSpPr>
          <p:nvPr>
            <p:ph type="body" idx="3"/>
          </p:nvPr>
        </p:nvSpPr>
        <p:spPr>
          <a:xfrm>
            <a:off x="4645981" y="1411553"/>
            <a:ext cx="4117019" cy="692498"/>
          </a:xfrm>
          <a:prstGeom prst="rect">
            <a:avLst/>
          </a:prstGeom>
          <a:noFill/>
          <a:ln>
            <a:noFill/>
          </a:ln>
        </p:spPr>
        <p:txBody>
          <a:bodyPr spcFirstLastPara="1" wrap="square" lIns="0" tIns="0" rIns="0" bIns="0" anchor="b" anchorCtr="0">
            <a:noAutofit/>
          </a:bodyPr>
          <a:lstStyle>
            <a:lvl1pPr marL="457200" marR="0" lvl="0" indent="-228600" algn="l" rtl="0">
              <a:lnSpc>
                <a:spcPct val="90000"/>
              </a:lnSpc>
              <a:spcBef>
                <a:spcPts val="0"/>
              </a:spcBef>
              <a:spcAft>
                <a:spcPts val="0"/>
              </a:spcAft>
              <a:buClr>
                <a:schemeClr val="lt1"/>
              </a:buClr>
              <a:buSzPts val="2500"/>
              <a:buFont typeface="Calibri"/>
              <a:buNone/>
              <a:defRPr sz="2500" b="1" i="0" u="none" strike="noStrike" cap="none">
                <a:solidFill>
                  <a:schemeClr val="lt1"/>
                </a:solidFill>
                <a:latin typeface="Calibri"/>
                <a:ea typeface="Calibri"/>
                <a:cs typeface="Calibri"/>
                <a:sym typeface="Calibri"/>
              </a:defRPr>
            </a:lvl1pPr>
            <a:lvl2pPr marL="914400" marR="0" lvl="1" indent="-228600" algn="l" rtl="0">
              <a:lnSpc>
                <a:spcPct val="90000"/>
              </a:lnSpc>
              <a:spcBef>
                <a:spcPts val="400"/>
              </a:spcBef>
              <a:spcAft>
                <a:spcPts val="0"/>
              </a:spcAft>
              <a:buClr>
                <a:schemeClr val="lt1"/>
              </a:buClr>
              <a:buSzPts val="2000"/>
              <a:buFont typeface="Calibri"/>
              <a:buNone/>
              <a:defRPr sz="2000" b="1"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360"/>
              </a:spcBef>
              <a:spcAft>
                <a:spcPts val="0"/>
              </a:spcAft>
              <a:buClr>
                <a:schemeClr val="lt1"/>
              </a:buClr>
              <a:buSzPts val="1800"/>
              <a:buFont typeface="Calibri"/>
              <a:buNone/>
              <a:defRPr sz="1800" b="1"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320"/>
              </a:spcBef>
              <a:spcAft>
                <a:spcPts val="0"/>
              </a:spcAft>
              <a:buClr>
                <a:schemeClr val="lt1"/>
              </a:buClr>
              <a:buSzPts val="1600"/>
              <a:buFont typeface="Calibri"/>
              <a:buNone/>
              <a:defRPr sz="1600" b="1"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320"/>
              </a:spcBef>
              <a:spcAft>
                <a:spcPts val="0"/>
              </a:spcAft>
              <a:buClr>
                <a:schemeClr val="lt1"/>
              </a:buClr>
              <a:buSzPts val="1600"/>
              <a:buFont typeface="Calibri"/>
              <a:buNone/>
              <a:defRPr sz="1600" b="1" i="0" u="none" strike="noStrike" cap="none">
                <a:solidFill>
                  <a:schemeClr val="lt1"/>
                </a:solidFill>
                <a:latin typeface="Calibri"/>
                <a:ea typeface="Calibri"/>
                <a:cs typeface="Calibri"/>
                <a:sym typeface="Calibri"/>
              </a:defRPr>
            </a:lvl5pPr>
            <a:lvl6pPr marL="2743200" marR="0" lvl="5"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6pPr>
            <a:lvl7pPr marL="3200400" marR="0" lvl="6"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7pPr>
            <a:lvl8pPr marL="3657600" marR="0" lvl="7"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8pPr>
            <a:lvl9pPr marL="4114800" marR="0" lvl="8" indent="-228600" algn="l" rtl="0">
              <a:spcBef>
                <a:spcPts val="32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9pPr>
          </a:lstStyle>
          <a:p>
            <a:endParaRPr/>
          </a:p>
        </p:txBody>
      </p:sp>
      <p:sp>
        <p:nvSpPr>
          <p:cNvPr id="36" name="Google Shape;36;p8"/>
          <p:cNvSpPr txBox="1">
            <a:spLocks noGrp="1"/>
          </p:cNvSpPr>
          <p:nvPr>
            <p:ph type="body" idx="4"/>
          </p:nvPr>
        </p:nvSpPr>
        <p:spPr>
          <a:xfrm>
            <a:off x="4645026" y="2174875"/>
            <a:ext cx="4117974" cy="1537344"/>
          </a:xfrm>
          <a:prstGeom prst="rect">
            <a:avLst/>
          </a:prstGeom>
          <a:noFill/>
          <a:ln>
            <a:noFill/>
          </a:ln>
        </p:spPr>
        <p:txBody>
          <a:bodyPr spcFirstLastPara="1" wrap="square" lIns="0" tIns="0" rIns="0" bIns="0" anchor="t" anchorCtr="0">
            <a:noAutofit/>
          </a:bodyPr>
          <a:lstStyle>
            <a:lvl1pPr marL="457200" marR="0" lvl="0" indent="-374650" algn="l" rtl="0">
              <a:lnSpc>
                <a:spcPct val="90000"/>
              </a:lnSpc>
              <a:spcBef>
                <a:spcPts val="460"/>
              </a:spcBef>
              <a:spcAft>
                <a:spcPts val="0"/>
              </a:spcAft>
              <a:buClr>
                <a:schemeClr val="lt1"/>
              </a:buClr>
              <a:buSzPts val="2300"/>
              <a:buFont typeface="Calibri"/>
              <a:buChar char="•"/>
              <a:defRPr sz="2300" b="0" i="0" u="none" strike="noStrike" cap="none">
                <a:solidFill>
                  <a:schemeClr val="lt1"/>
                </a:solidFill>
                <a:latin typeface="Calibri"/>
                <a:ea typeface="Calibri"/>
                <a:cs typeface="Calibri"/>
                <a:sym typeface="Calibri"/>
              </a:defRPr>
            </a:lvl1pPr>
            <a:lvl2pPr marL="914400" marR="0" lvl="1" indent="-355600" algn="l" rtl="0">
              <a:lnSpc>
                <a:spcPct val="90000"/>
              </a:lnSpc>
              <a:spcBef>
                <a:spcPts val="400"/>
              </a:spcBef>
              <a:spcAft>
                <a:spcPts val="0"/>
              </a:spcAft>
              <a:buClr>
                <a:schemeClr val="lt1"/>
              </a:buClr>
              <a:buSzPts val="2000"/>
              <a:buFont typeface="Calibri"/>
              <a:buChar char="•"/>
              <a:defRPr sz="2000" b="0" i="0" u="none" strike="noStrike" cap="none">
                <a:solidFill>
                  <a:schemeClr val="lt1"/>
                </a:solidFill>
                <a:latin typeface="Calibri"/>
                <a:ea typeface="Calibri"/>
                <a:cs typeface="Calibri"/>
                <a:sym typeface="Calibri"/>
              </a:defRPr>
            </a:lvl2pPr>
            <a:lvl3pPr marL="1371600" marR="0" lvl="2" indent="-342900" algn="l" rtl="0">
              <a:lnSpc>
                <a:spcPct val="90000"/>
              </a:lnSpc>
              <a:spcBef>
                <a:spcPts val="360"/>
              </a:spcBef>
              <a:spcAft>
                <a:spcPts val="0"/>
              </a:spcAft>
              <a:buClr>
                <a:schemeClr val="lt1"/>
              </a:buClr>
              <a:buSzPts val="1800"/>
              <a:buFont typeface="Calibri"/>
              <a:buChar char="•"/>
              <a:defRPr sz="1800" b="0" i="0" u="none" strike="noStrike" cap="none">
                <a:solidFill>
                  <a:schemeClr val="lt1"/>
                </a:solidFill>
                <a:latin typeface="Calibri"/>
                <a:ea typeface="Calibri"/>
                <a:cs typeface="Calibri"/>
                <a:sym typeface="Calibri"/>
              </a:defRPr>
            </a:lvl3pPr>
            <a:lvl4pPr marL="1828800" marR="0" lvl="3" indent="-336550" algn="l" rtl="0">
              <a:lnSpc>
                <a:spcPct val="90000"/>
              </a:lnSpc>
              <a:spcBef>
                <a:spcPts val="340"/>
              </a:spcBef>
              <a:spcAft>
                <a:spcPts val="0"/>
              </a:spcAft>
              <a:buClr>
                <a:schemeClr val="lt1"/>
              </a:buClr>
              <a:buSzPts val="1700"/>
              <a:buFont typeface="Calibri"/>
              <a:buChar char="•"/>
              <a:defRPr sz="1700" b="0" i="0" u="none" strike="noStrike" cap="none">
                <a:solidFill>
                  <a:schemeClr val="lt1"/>
                </a:solidFill>
                <a:latin typeface="Calibri"/>
                <a:ea typeface="Calibri"/>
                <a:cs typeface="Calibri"/>
                <a:sym typeface="Calibri"/>
              </a:defRPr>
            </a:lvl4pPr>
            <a:lvl5pPr marL="2286000" marR="0" lvl="4" indent="-336550" algn="l" rtl="0">
              <a:lnSpc>
                <a:spcPct val="90000"/>
              </a:lnSpc>
              <a:spcBef>
                <a:spcPts val="340"/>
              </a:spcBef>
              <a:spcAft>
                <a:spcPts val="0"/>
              </a:spcAft>
              <a:buClr>
                <a:schemeClr val="lt1"/>
              </a:buClr>
              <a:buSzPts val="1700"/>
              <a:buFont typeface="Calibri"/>
              <a:buChar char="•"/>
              <a:defRPr sz="1700" b="0" i="0" u="none" strike="noStrike" cap="none">
                <a:solidFill>
                  <a:schemeClr val="lt1"/>
                </a:solidFill>
                <a:latin typeface="Calibri"/>
                <a:ea typeface="Calibri"/>
                <a:cs typeface="Calibri"/>
                <a:sym typeface="Calibri"/>
              </a:defRPr>
            </a:lvl5pPr>
            <a:lvl6pPr marL="2743200" marR="0" lvl="5"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6pPr>
            <a:lvl7pPr marL="3200400" marR="0" lvl="6"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7pPr>
            <a:lvl8pPr marL="3657600" marR="0" lvl="7"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8pPr>
            <a:lvl9pPr marL="4114800" marR="0" lvl="8" indent="-330200" algn="l" rtl="0">
              <a:spcBef>
                <a:spcPts val="320"/>
              </a:spcBef>
              <a:spcAft>
                <a:spcPts val="0"/>
              </a:spcAft>
              <a:buClr>
                <a:schemeClr val="lt1"/>
              </a:buClr>
              <a:buSzPts val="1600"/>
              <a:buFont typeface="Arial"/>
              <a:buChar char="•"/>
              <a:defRPr sz="16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7"/>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WALKIN - Prints in GRAYSCALE">
  <p:cSld name="WALKIN - Prints in GRAYSCALE">
    <p:spTree>
      <p:nvGrpSpPr>
        <p:cNvPr id="1" name="Shape 38"/>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2_Title and Content">
  <p:cSld name="2_Title and Content">
    <p:bg>
      <p:bgPr>
        <a:solidFill>
          <a:schemeClr val="dk1"/>
        </a:solidFill>
        <a:effectLst/>
      </p:bgPr>
    </p:bg>
    <p:spTree>
      <p:nvGrpSpPr>
        <p:cNvPr id="1" name="Shape 39"/>
        <p:cNvGrpSpPr/>
        <p:nvPr/>
      </p:nvGrpSpPr>
      <p:grpSpPr>
        <a:xfrm>
          <a:off x="0" y="0"/>
          <a:ext cx="0" cy="0"/>
          <a:chOff x="0" y="0"/>
          <a:chExt cx="0" cy="0"/>
        </a:xfrm>
      </p:grpSpPr>
      <p:sp>
        <p:nvSpPr>
          <p:cNvPr id="40" name="Google Shape;40;p11"/>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11"/>
          <p:cNvSpPr txBox="1">
            <a:spLocks noGrp="1"/>
          </p:cNvSpPr>
          <p:nvPr>
            <p:ph type="body" idx="1"/>
          </p:nvPr>
        </p:nvSpPr>
        <p:spPr>
          <a:xfrm>
            <a:off x="381000" y="1411553"/>
            <a:ext cx="8382000" cy="2200602"/>
          </a:xfrm>
          <a:prstGeom prst="rect">
            <a:avLst/>
          </a:prstGeom>
          <a:noFill/>
          <a:ln>
            <a:noFill/>
          </a:ln>
        </p:spPr>
        <p:txBody>
          <a:bodyPr spcFirstLastPara="1" wrap="square" lIns="0" tIns="0" rIns="0" bIns="0" anchor="t" anchorCtr="0">
            <a:noAutofit/>
          </a:bodyPr>
          <a:lstStyle>
            <a:lvl1pPr marL="457200" marR="0" lvl="0" indent="-370840" algn="l" rtl="0">
              <a:lnSpc>
                <a:spcPct val="90000"/>
              </a:lnSpc>
              <a:spcBef>
                <a:spcPts val="640"/>
              </a:spcBef>
              <a:spcAft>
                <a:spcPts val="0"/>
              </a:spcAft>
              <a:buClr>
                <a:schemeClr val="lt1"/>
              </a:buClr>
              <a:buSzPts val="2240"/>
              <a:buFont typeface="Noto Sans Symbols"/>
              <a:buChar char="●"/>
              <a:defRPr sz="3200" b="0" i="0" u="none" strike="noStrike" cap="none">
                <a:solidFill>
                  <a:schemeClr val="lt1"/>
                </a:solidFill>
                <a:latin typeface="Calibri"/>
                <a:ea typeface="Calibri"/>
                <a:cs typeface="Calibri"/>
                <a:sym typeface="Calibri"/>
              </a:defRPr>
            </a:lvl1pPr>
            <a:lvl2pPr marL="914400" marR="0" lvl="1" indent="-353060" algn="l" rtl="0">
              <a:lnSpc>
                <a:spcPct val="90000"/>
              </a:lnSpc>
              <a:spcBef>
                <a:spcPts val="560"/>
              </a:spcBef>
              <a:spcAft>
                <a:spcPts val="0"/>
              </a:spcAft>
              <a:buClr>
                <a:schemeClr val="lt1"/>
              </a:buClr>
              <a:buSzPts val="1960"/>
              <a:buFont typeface="Noto Sans Symbols"/>
              <a:buChar char="●"/>
              <a:defRPr sz="2800" b="0" i="0" u="none" strike="noStrike" cap="none">
                <a:solidFill>
                  <a:schemeClr val="lt1"/>
                </a:solidFill>
                <a:latin typeface="Calibri"/>
                <a:ea typeface="Calibri"/>
                <a:cs typeface="Calibri"/>
                <a:sym typeface="Calibri"/>
              </a:defRPr>
            </a:lvl2pPr>
            <a:lvl3pPr marL="1371600" marR="0" lvl="2" indent="-335280" algn="l" rtl="0">
              <a:lnSpc>
                <a:spcPct val="90000"/>
              </a:lnSpc>
              <a:spcBef>
                <a:spcPts val="480"/>
              </a:spcBef>
              <a:spcAft>
                <a:spcPts val="0"/>
              </a:spcAft>
              <a:buClr>
                <a:schemeClr val="lt1"/>
              </a:buClr>
              <a:buSzPts val="1680"/>
              <a:buFont typeface="Noto Sans Symbols"/>
              <a:buChar char="●"/>
              <a:defRPr sz="2400" b="0" i="0" u="none" strike="noStrike" cap="none">
                <a:solidFill>
                  <a:schemeClr val="lt1"/>
                </a:solidFill>
                <a:latin typeface="Calibri"/>
                <a:ea typeface="Calibri"/>
                <a:cs typeface="Calibri"/>
                <a:sym typeface="Calibri"/>
              </a:defRPr>
            </a:lvl3pPr>
            <a:lvl4pPr marL="1828800" marR="0" lvl="3" indent="-335280" algn="l" rtl="0">
              <a:lnSpc>
                <a:spcPct val="90000"/>
              </a:lnSpc>
              <a:spcBef>
                <a:spcPts val="480"/>
              </a:spcBef>
              <a:spcAft>
                <a:spcPts val="0"/>
              </a:spcAft>
              <a:buClr>
                <a:schemeClr val="lt1"/>
              </a:buClr>
              <a:buSzPts val="1680"/>
              <a:buFont typeface="Noto Sans Symbols"/>
              <a:buChar char="●"/>
              <a:defRPr sz="2400" b="0" i="0" u="none" strike="noStrike" cap="none">
                <a:solidFill>
                  <a:schemeClr val="lt1"/>
                </a:solidFill>
                <a:latin typeface="Calibri"/>
                <a:ea typeface="Calibri"/>
                <a:cs typeface="Calibri"/>
                <a:sym typeface="Calibri"/>
              </a:defRPr>
            </a:lvl4pPr>
            <a:lvl5pPr marL="2286000" marR="0" lvl="4" indent="-335279" algn="l" rtl="0">
              <a:lnSpc>
                <a:spcPct val="90000"/>
              </a:lnSpc>
              <a:spcBef>
                <a:spcPts val="480"/>
              </a:spcBef>
              <a:spcAft>
                <a:spcPts val="0"/>
              </a:spcAft>
              <a:buClr>
                <a:schemeClr val="lt1"/>
              </a:buClr>
              <a:buSzPts val="1680"/>
              <a:buFont typeface="Noto Sans Symbols"/>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81000" y="1412875"/>
            <a:ext cx="8382000" cy="2135969"/>
          </a:xfrm>
          <a:prstGeom prst="rect">
            <a:avLst/>
          </a:prstGeom>
          <a:noFill/>
          <a:ln>
            <a:noFill/>
          </a:ln>
        </p:spPr>
        <p:txBody>
          <a:bodyPr spcFirstLastPara="1" wrap="square" lIns="0" tIns="0" rIns="0" bIns="0" anchor="t" anchorCtr="0">
            <a:noAutofit/>
          </a:bodyPr>
          <a:lstStyle>
            <a:lvl1pPr marL="457200" marR="0" lvl="0" indent="-431800" algn="l" rtl="0">
              <a:lnSpc>
                <a:spcPct val="90000"/>
              </a:lnSpc>
              <a:spcBef>
                <a:spcPts val="640"/>
              </a:spcBef>
              <a:spcAft>
                <a:spcPts val="0"/>
              </a:spcAft>
              <a:buClr>
                <a:schemeClr val="lt1"/>
              </a:buClr>
              <a:buSzPts val="3200"/>
              <a:buFont typeface="Calibri"/>
              <a:buChar char="•"/>
              <a:defRPr sz="3200" b="0" i="0" u="none" strike="noStrike" cap="none">
                <a:solidFill>
                  <a:schemeClr val="lt1"/>
                </a:solidFill>
                <a:latin typeface="Calibri"/>
                <a:ea typeface="Calibri"/>
                <a:cs typeface="Calibri"/>
                <a:sym typeface="Calibri"/>
              </a:defRPr>
            </a:lvl1pPr>
            <a:lvl2pPr marL="914400" marR="0" lvl="1" indent="-406400" algn="l" rtl="0">
              <a:lnSpc>
                <a:spcPct val="90000"/>
              </a:lnSpc>
              <a:spcBef>
                <a:spcPts val="560"/>
              </a:spcBef>
              <a:spcAft>
                <a:spcPts val="0"/>
              </a:spcAft>
              <a:buClr>
                <a:schemeClr val="lt1"/>
              </a:buClr>
              <a:buSzPts val="2800"/>
              <a:buFont typeface="Calibri"/>
              <a:buChar char="•"/>
              <a:defRPr sz="2800" b="0" i="0" u="none" strike="noStrike" cap="none">
                <a:solidFill>
                  <a:schemeClr val="lt1"/>
                </a:solidFill>
                <a:latin typeface="Calibri"/>
                <a:ea typeface="Calibri"/>
                <a:cs typeface="Calibri"/>
                <a:sym typeface="Calibri"/>
              </a:defRPr>
            </a:lvl2pPr>
            <a:lvl3pPr marL="1371600" marR="0" lvl="2"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3pPr>
            <a:lvl4pPr marL="1828800" marR="0" lvl="3"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4pPr>
            <a:lvl5pPr marL="2286000" marR="0" lvl="4" indent="-381000" algn="l" rtl="0">
              <a:lnSpc>
                <a:spcPct val="90000"/>
              </a:lnSpc>
              <a:spcBef>
                <a:spcPts val="480"/>
              </a:spcBef>
              <a:spcAft>
                <a:spcPts val="0"/>
              </a:spcAft>
              <a:buClr>
                <a:schemeClr val="lt1"/>
              </a:buClr>
              <a:buSzPts val="2400"/>
              <a:buFont typeface="Calibri"/>
              <a:buChar char="•"/>
              <a:defRPr sz="2400" b="0" i="0" u="none" strike="noStrike" cap="none">
                <a:solidFill>
                  <a:schemeClr val="lt1"/>
                </a:solidFill>
                <a:latin typeface="Calibri"/>
                <a:ea typeface="Calibri"/>
                <a:cs typeface="Calibri"/>
                <a:sym typeface="Calibri"/>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3" r:id="rId12"/>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0"/>
        <p:cNvGrpSpPr/>
        <p:nvPr/>
      </p:nvGrpSpPr>
      <p:grpSpPr>
        <a:xfrm>
          <a:off x="0" y="0"/>
          <a:ext cx="0" cy="0"/>
          <a:chOff x="0" y="0"/>
          <a:chExt cx="0" cy="0"/>
        </a:xfrm>
      </p:grpSpPr>
      <p:pic>
        <p:nvPicPr>
          <p:cNvPr id="51" name="Google Shape;51;p14" descr="white rectangle.png"/>
          <p:cNvPicPr preferRelativeResize="0"/>
          <p:nvPr/>
        </p:nvPicPr>
        <p:blipFill rotWithShape="1">
          <a:blip r:embed="rId4">
            <a:alphaModFix/>
          </a:blip>
          <a:srcRect b="10453"/>
          <a:stretch/>
        </p:blipFill>
        <p:spPr>
          <a:xfrm>
            <a:off x="0" y="1299706"/>
            <a:ext cx="9144000" cy="5558294"/>
          </a:xfrm>
          <a:prstGeom prst="rect">
            <a:avLst/>
          </a:prstGeom>
          <a:noFill/>
          <a:ln>
            <a:noFill/>
          </a:ln>
        </p:spPr>
      </p:pic>
      <p:sp>
        <p:nvSpPr>
          <p:cNvPr id="52" name="Google Shape;52;p14"/>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rgbClr val="FFFFB9"/>
              </a:buClr>
              <a:buSzPts val="4800"/>
              <a:buFont typeface="Calibri"/>
              <a:buNone/>
              <a:defRPr sz="4800" b="0" i="0" u="none" strike="noStrike" cap="none">
                <a:solidFill>
                  <a:srgbClr val="FFFFB9"/>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14"/>
          <p:cNvSpPr txBox="1">
            <a:spLocks noGrp="1"/>
          </p:cNvSpPr>
          <p:nvPr>
            <p:ph type="body" idx="1"/>
          </p:nvPr>
        </p:nvSpPr>
        <p:spPr>
          <a:xfrm>
            <a:off x="722312" y="1905000"/>
            <a:ext cx="8040688" cy="210826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600"/>
              </a:spcBef>
              <a:spcAft>
                <a:spcPts val="0"/>
              </a:spcAft>
              <a:buClr>
                <a:schemeClr val="dk1"/>
              </a:buClr>
              <a:buSzPts val="3000"/>
              <a:buFont typeface="Arial"/>
              <a:buNone/>
              <a:defRPr sz="3000" b="1" i="0" u="none" strike="noStrike" cap="none">
                <a:solidFill>
                  <a:schemeClr val="dk1"/>
                </a:solidFill>
                <a:latin typeface="Courier New"/>
                <a:ea typeface="Courier New"/>
                <a:cs typeface="Courier New"/>
                <a:sym typeface="Courier New"/>
              </a:defRPr>
            </a:lvl1pPr>
            <a:lvl2pPr marL="914400" marR="0" lvl="1" indent="-228600" algn="l" rtl="0">
              <a:lnSpc>
                <a:spcPct val="90000"/>
              </a:lnSpc>
              <a:spcBef>
                <a:spcPts val="560"/>
              </a:spcBef>
              <a:spcAft>
                <a:spcPts val="0"/>
              </a:spcAft>
              <a:buClr>
                <a:schemeClr val="dk1"/>
              </a:buClr>
              <a:buSzPts val="2800"/>
              <a:buFont typeface="Arial"/>
              <a:buNone/>
              <a:defRPr sz="2800" b="1" i="0" u="none" strike="noStrike" cap="none">
                <a:solidFill>
                  <a:schemeClr val="dk1"/>
                </a:solidFill>
                <a:latin typeface="Courier New"/>
                <a:ea typeface="Courier New"/>
                <a:cs typeface="Courier New"/>
                <a:sym typeface="Courier New"/>
              </a:defRPr>
            </a:lvl2pPr>
            <a:lvl3pPr marL="1371600" marR="0" lvl="2" indent="-228600" algn="l" rtl="0">
              <a:lnSpc>
                <a:spcPct val="90000"/>
              </a:lnSpc>
              <a:spcBef>
                <a:spcPts val="480"/>
              </a:spcBef>
              <a:spcAft>
                <a:spcPts val="0"/>
              </a:spcAft>
              <a:buClr>
                <a:schemeClr val="dk1"/>
              </a:buClr>
              <a:buSzPts val="2400"/>
              <a:buFont typeface="Arial"/>
              <a:buNone/>
              <a:defRPr sz="2400" b="1" i="0" u="none" strike="noStrike" cap="none">
                <a:solidFill>
                  <a:schemeClr val="dk1"/>
                </a:solidFill>
                <a:latin typeface="Courier New"/>
                <a:ea typeface="Courier New"/>
                <a:cs typeface="Courier New"/>
                <a:sym typeface="Courier New"/>
              </a:defRPr>
            </a:lvl3pPr>
            <a:lvl4pPr marL="1828800" marR="0" lvl="3" indent="-228600" algn="l" rtl="0">
              <a:lnSpc>
                <a:spcPct val="90000"/>
              </a:lnSpc>
              <a:spcBef>
                <a:spcPts val="480"/>
              </a:spcBef>
              <a:spcAft>
                <a:spcPts val="0"/>
              </a:spcAft>
              <a:buClr>
                <a:schemeClr val="dk1"/>
              </a:buClr>
              <a:buSzPts val="2400"/>
              <a:buFont typeface="Arial"/>
              <a:buNone/>
              <a:defRPr sz="2400" b="1" i="0" u="none" strike="noStrike" cap="none">
                <a:solidFill>
                  <a:schemeClr val="dk1"/>
                </a:solidFill>
                <a:latin typeface="Courier New"/>
                <a:ea typeface="Courier New"/>
                <a:cs typeface="Courier New"/>
                <a:sym typeface="Courier New"/>
              </a:defRPr>
            </a:lvl4pPr>
            <a:lvl5pPr marL="2286000" marR="0" lvl="4" indent="-228600" algn="l" rtl="0">
              <a:lnSpc>
                <a:spcPct val="90000"/>
              </a:lnSpc>
              <a:spcBef>
                <a:spcPts val="480"/>
              </a:spcBef>
              <a:spcAft>
                <a:spcPts val="0"/>
              </a:spcAft>
              <a:buClr>
                <a:schemeClr val="dk1"/>
              </a:buClr>
              <a:buSzPts val="2400"/>
              <a:buFont typeface="Arial"/>
              <a:buNone/>
              <a:defRPr sz="2400" b="1" i="0" u="none" strike="noStrike" cap="none">
                <a:solidFill>
                  <a:schemeClr val="dk1"/>
                </a:solidFill>
                <a:latin typeface="Courier New"/>
                <a:ea typeface="Courier New"/>
                <a:cs typeface="Courier New"/>
                <a:sym typeface="Courier New"/>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0" r:id="rId1"/>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6"/>
          <p:cNvSpPr txBox="1">
            <a:spLocks noGrp="1"/>
          </p:cNvSpPr>
          <p:nvPr>
            <p:ph type="ctrTitle"/>
          </p:nvPr>
        </p:nvSpPr>
        <p:spPr>
          <a:xfrm>
            <a:off x="446045" y="305052"/>
            <a:ext cx="7966117" cy="1523495"/>
          </a:xfrm>
          <a:prstGeom prst="rect">
            <a:avLst/>
          </a:prstGeom>
          <a:noFill/>
          <a:ln>
            <a:noFill/>
          </a:ln>
        </p:spPr>
        <p:txBody>
          <a:bodyPr spcFirstLastPara="1" wrap="square" lIns="0" tIns="0" rIns="0" bIns="0" anchor="t" anchorCtr="0">
            <a:noAutofit/>
          </a:bodyPr>
          <a:lstStyle/>
          <a:p>
            <a:r>
              <a:rPr sz="3600" dirty="0"/>
              <a:t>Closing the Gap in Pediatric Asthma Care:</a:t>
            </a:r>
          </a:p>
          <a:p>
            <a:r>
              <a:rPr sz="3600" dirty="0"/>
              <a:t>A Nurse-Led Quality Improvement Initiative to Standardize</a:t>
            </a:r>
          </a:p>
          <a:p>
            <a:r>
              <a:rPr sz="3600" dirty="0"/>
              <a:t>Pediatric Asthma Score Use in the Emergency Department</a:t>
            </a:r>
          </a:p>
        </p:txBody>
      </p:sp>
      <p:sp>
        <p:nvSpPr>
          <p:cNvPr id="66" name="Google Shape;66;p16"/>
          <p:cNvSpPr txBox="1">
            <a:spLocks noGrp="1"/>
          </p:cNvSpPr>
          <p:nvPr>
            <p:ph type="subTitle" idx="1"/>
          </p:nvPr>
        </p:nvSpPr>
        <p:spPr>
          <a:xfrm>
            <a:off x="730249" y="4344988"/>
            <a:ext cx="7681913" cy="1446212"/>
          </a:xfrm>
          <a:prstGeom prst="rect">
            <a:avLst/>
          </a:prstGeom>
          <a:noFill/>
          <a:ln>
            <a:noFill/>
          </a:ln>
        </p:spPr>
        <p:txBody>
          <a:bodyPr spcFirstLastPara="1" wrap="square" lIns="0" tIns="0" rIns="0" bIns="0" anchor="t" anchorCtr="0">
            <a:noAutofit/>
          </a:bodyPr>
          <a:lstStyle/>
          <a:p>
            <a:r>
              <a:t>Lisa D. Ortiz, MSN, RN, DNPc</a:t>
            </a:r>
          </a:p>
          <a:p>
            <a:r>
              <a:t>California State University, Fresno</a:t>
            </a:r>
          </a:p>
          <a:p>
            <a:r>
              <a:t>Doctor of Nursing Practice Program</a:t>
            </a:r>
          </a:p>
          <a:p>
            <a:r>
              <a:t>Spring 2026</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0">
          <a:extLst>
            <a:ext uri="{FF2B5EF4-FFF2-40B4-BE49-F238E27FC236}">
              <a16:creationId xmlns:a16="http://schemas.microsoft.com/office/drawing/2014/main" id="{BBAB2E36-8D50-BAC0-88AA-D05CD32DA942}"/>
            </a:ext>
          </a:extLst>
        </p:cNvPr>
        <p:cNvGrpSpPr/>
        <p:nvPr/>
      </p:nvGrpSpPr>
      <p:grpSpPr>
        <a:xfrm>
          <a:off x="0" y="0"/>
          <a:ext cx="0" cy="0"/>
          <a:chOff x="0" y="0"/>
          <a:chExt cx="0" cy="0"/>
        </a:xfrm>
      </p:grpSpPr>
      <p:sp>
        <p:nvSpPr>
          <p:cNvPr id="121" name="Google Shape;121;p23">
            <a:extLst>
              <a:ext uri="{FF2B5EF4-FFF2-40B4-BE49-F238E27FC236}">
                <a16:creationId xmlns:a16="http://schemas.microsoft.com/office/drawing/2014/main" id="{77304EA5-D77A-CCC7-E8BD-FF4736B03014}"/>
              </a:ext>
            </a:extLst>
          </p:cNvPr>
          <p:cNvSpPr txBox="1">
            <a:spLocks noGrp="1"/>
          </p:cNvSpPr>
          <p:nvPr>
            <p:ph type="title"/>
          </p:nvPr>
        </p:nvSpPr>
        <p:spPr>
          <a:xfrm>
            <a:off x="381000" y="230188"/>
            <a:ext cx="8382000" cy="664797"/>
          </a:xfrm>
        </p:spPr>
        <p:txBody>
          <a:bodyPr spcFirstLastPara="1" wrap="square" lIns="0" tIns="0" rIns="0" bIns="0" anchor="t" anchorCtr="0">
            <a:normAutofit/>
          </a:bodyPr>
          <a:lstStyle/>
          <a:p>
            <a:r>
              <a:t>Project Implementation</a:t>
            </a:r>
          </a:p>
        </p:txBody>
      </p:sp>
      <p:sp>
        <p:nvSpPr>
          <p:cNvPr id="122" name="Google Shape;122;p23">
            <a:extLst>
              <a:ext uri="{FF2B5EF4-FFF2-40B4-BE49-F238E27FC236}">
                <a16:creationId xmlns:a16="http://schemas.microsoft.com/office/drawing/2014/main" id="{7E11B336-C29F-6E2E-E210-B1482AB443E2}"/>
              </a:ext>
            </a:extLst>
          </p:cNvPr>
          <p:cNvSpPr txBox="1">
            <a:spLocks noGrp="1"/>
          </p:cNvSpPr>
          <p:nvPr>
            <p:ph type="body" sz="quarter" idx="10"/>
          </p:nvPr>
        </p:nvSpPr>
        <p:spPr>
          <a:xfrm>
            <a:off x="381000" y="2137266"/>
            <a:ext cx="8382000" cy="4075112"/>
          </a:xfrm>
        </p:spPr>
        <p:txBody>
          <a:bodyPr spcFirstLastPara="1" wrap="square" lIns="0" tIns="0" rIns="0" bIns="0" anchor="t" anchorCtr="0">
            <a:normAutofit/>
          </a:bodyPr>
          <a:lstStyle/>
          <a:p>
            <a:r>
              <a:rPr lang="en-US" dirty="0"/>
              <a:t>N</a:t>
            </a:r>
            <a:r>
              <a:rPr dirty="0"/>
              <a:t>ursing education focused on PAS use at triage</a:t>
            </a:r>
          </a:p>
          <a:p>
            <a:pPr lvl="1"/>
            <a:r>
              <a:rPr lang="en-US" sz="3200" dirty="0"/>
              <a:t>Targeted nursing education</a:t>
            </a:r>
          </a:p>
          <a:p>
            <a:pPr lvl="1"/>
            <a:r>
              <a:rPr lang="en-US" sz="3200" dirty="0"/>
              <a:t> Badge cards + visual reminders</a:t>
            </a:r>
          </a:p>
          <a:p>
            <a:pPr lvl="1"/>
            <a:r>
              <a:rPr lang="en-US" sz="3200" dirty="0"/>
              <a:t>Workflow integration</a:t>
            </a:r>
          </a:p>
        </p:txBody>
      </p:sp>
    </p:spTree>
    <p:extLst>
      <p:ext uri="{BB962C8B-B14F-4D97-AF65-F5344CB8AC3E}">
        <p14:creationId xmlns:p14="http://schemas.microsoft.com/office/powerpoint/2010/main" val="2010225258"/>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6C674-EEF9-272F-8659-FA11DE95516F}"/>
              </a:ext>
            </a:extLst>
          </p:cNvPr>
          <p:cNvSpPr>
            <a:spLocks noGrp="1"/>
          </p:cNvSpPr>
          <p:nvPr>
            <p:ph type="title"/>
          </p:nvPr>
        </p:nvSpPr>
        <p:spPr>
          <a:xfrm>
            <a:off x="381000" y="230188"/>
            <a:ext cx="8382000" cy="664797"/>
          </a:xfrm>
        </p:spPr>
        <p:txBody>
          <a:bodyPr wrap="square" anchor="t">
            <a:normAutofit/>
          </a:bodyPr>
          <a:lstStyle/>
          <a:p>
            <a:r>
              <a:rPr lang="en-US" dirty="0"/>
              <a:t>Measures and Analysis</a:t>
            </a:r>
          </a:p>
        </p:txBody>
      </p:sp>
      <p:sp>
        <p:nvSpPr>
          <p:cNvPr id="5" name="Google Shape;122;p23">
            <a:extLst>
              <a:ext uri="{FF2B5EF4-FFF2-40B4-BE49-F238E27FC236}">
                <a16:creationId xmlns:a16="http://schemas.microsoft.com/office/drawing/2014/main" id="{A57A38AB-9882-414F-92B8-7D309BDFF648}"/>
              </a:ext>
            </a:extLst>
          </p:cNvPr>
          <p:cNvSpPr txBox="1">
            <a:spLocks noGrp="1"/>
          </p:cNvSpPr>
          <p:nvPr>
            <p:ph type="body" sz="quarter" idx="10"/>
          </p:nvPr>
        </p:nvSpPr>
        <p:spPr>
          <a:xfrm>
            <a:off x="381000" y="2137266"/>
            <a:ext cx="8382000" cy="4075112"/>
          </a:xfrm>
        </p:spPr>
        <p:txBody>
          <a:bodyPr spcFirstLastPara="1" wrap="square" lIns="0" tIns="0" rIns="0" bIns="0" anchor="t" anchorCtr="0">
            <a:normAutofit/>
          </a:bodyPr>
          <a:lstStyle/>
          <a:p>
            <a:r>
              <a:rPr lang="en-US" dirty="0"/>
              <a:t>Primary outcome: PAS documentation</a:t>
            </a:r>
          </a:p>
          <a:p>
            <a:r>
              <a:rPr lang="en-US" dirty="0"/>
              <a:t>Secondary outcomes:</a:t>
            </a:r>
          </a:p>
          <a:p>
            <a:pPr lvl="1"/>
            <a:r>
              <a:rPr lang="en-US" sz="3200" dirty="0"/>
              <a:t> door-to-albuterol</a:t>
            </a:r>
          </a:p>
          <a:p>
            <a:pPr lvl="1"/>
            <a:r>
              <a:rPr lang="en-US" sz="3200" dirty="0"/>
              <a:t>Order set usage</a:t>
            </a:r>
          </a:p>
        </p:txBody>
      </p:sp>
    </p:spTree>
    <p:extLst>
      <p:ext uri="{BB962C8B-B14F-4D97-AF65-F5344CB8AC3E}">
        <p14:creationId xmlns:p14="http://schemas.microsoft.com/office/powerpoint/2010/main" val="2600242597"/>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AEAA7-C837-7E09-55D1-97A2D64797A7}"/>
              </a:ext>
            </a:extLst>
          </p:cNvPr>
          <p:cNvSpPr>
            <a:spLocks noGrp="1"/>
          </p:cNvSpPr>
          <p:nvPr>
            <p:ph type="title"/>
          </p:nvPr>
        </p:nvSpPr>
        <p:spPr/>
        <p:txBody>
          <a:bodyPr/>
          <a:lstStyle/>
          <a:p>
            <a:r>
              <a:rPr lang="en-US" dirty="0"/>
              <a:t>Project Timeline</a:t>
            </a:r>
          </a:p>
        </p:txBody>
      </p:sp>
      <p:graphicFrame>
        <p:nvGraphicFramePr>
          <p:cNvPr id="7" name="Diagram 6">
            <a:extLst>
              <a:ext uri="{FF2B5EF4-FFF2-40B4-BE49-F238E27FC236}">
                <a16:creationId xmlns:a16="http://schemas.microsoft.com/office/drawing/2014/main" id="{6629313A-1B64-8F80-AC6F-0053D35057D0}"/>
              </a:ext>
            </a:extLst>
          </p:cNvPr>
          <p:cNvGraphicFramePr/>
          <p:nvPr>
            <p:extLst>
              <p:ext uri="{D42A27DB-BD31-4B8C-83A1-F6EECF244321}">
                <p14:modId xmlns:p14="http://schemas.microsoft.com/office/powerpoint/2010/main" val="2208656230"/>
              </p:ext>
            </p:extLst>
          </p:nvPr>
        </p:nvGraphicFramePr>
        <p:xfrm>
          <a:off x="1269475" y="1189611"/>
          <a:ext cx="702611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12067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F0148-1ED1-550B-9EB8-8DD3D31ABD81}"/>
              </a:ext>
            </a:extLst>
          </p:cNvPr>
          <p:cNvSpPr>
            <a:spLocks noGrp="1"/>
          </p:cNvSpPr>
          <p:nvPr>
            <p:ph type="title"/>
          </p:nvPr>
        </p:nvSpPr>
        <p:spPr>
          <a:xfrm>
            <a:off x="148900" y="292761"/>
            <a:ext cx="8382000" cy="664797"/>
          </a:xfrm>
        </p:spPr>
        <p:txBody>
          <a:bodyPr wrap="square" anchor="t">
            <a:normAutofit/>
          </a:bodyPr>
          <a:lstStyle/>
          <a:p>
            <a:r>
              <a:rPr lang="en-US" sz="3600" dirty="0"/>
              <a:t>Results: PAS Documentation Compliance</a:t>
            </a:r>
          </a:p>
        </p:txBody>
      </p:sp>
      <p:sp>
        <p:nvSpPr>
          <p:cNvPr id="3" name="Text Placeholder 2">
            <a:extLst>
              <a:ext uri="{FF2B5EF4-FFF2-40B4-BE49-F238E27FC236}">
                <a16:creationId xmlns:a16="http://schemas.microsoft.com/office/drawing/2014/main" id="{3F1ADDCD-69B7-F72C-9F87-38BE13319E89}"/>
              </a:ext>
            </a:extLst>
          </p:cNvPr>
          <p:cNvSpPr>
            <a:spLocks noGrp="1"/>
          </p:cNvSpPr>
          <p:nvPr>
            <p:ph type="body" sz="quarter" idx="10"/>
          </p:nvPr>
        </p:nvSpPr>
        <p:spPr>
          <a:xfrm>
            <a:off x="529281" y="1698162"/>
            <a:ext cx="8382000" cy="4075112"/>
          </a:xfrm>
        </p:spPr>
        <p:txBody>
          <a:bodyPr wrap="square" anchor="t">
            <a:normAutofit/>
          </a:bodyPr>
          <a:lstStyle/>
          <a:p>
            <a:endParaRPr lang="en-US" dirty="0"/>
          </a:p>
          <a:p>
            <a:endParaRPr lang="en-US" dirty="0"/>
          </a:p>
        </p:txBody>
      </p:sp>
      <p:pic>
        <p:nvPicPr>
          <p:cNvPr id="5" name="Picture 4">
            <a:extLst>
              <a:ext uri="{FF2B5EF4-FFF2-40B4-BE49-F238E27FC236}">
                <a16:creationId xmlns:a16="http://schemas.microsoft.com/office/drawing/2014/main" id="{D36BEE8D-71DC-D67B-28B8-03F9012C93D8}"/>
              </a:ext>
            </a:extLst>
          </p:cNvPr>
          <p:cNvPicPr>
            <a:picLocks noChangeAspect="1"/>
          </p:cNvPicPr>
          <p:nvPr/>
        </p:nvPicPr>
        <p:blipFill>
          <a:blip r:embed="rId3"/>
          <a:stretch>
            <a:fillRect/>
          </a:stretch>
        </p:blipFill>
        <p:spPr>
          <a:xfrm>
            <a:off x="381000" y="1225081"/>
            <a:ext cx="6317598" cy="4812883"/>
          </a:xfrm>
          <a:prstGeom prst="rect">
            <a:avLst/>
          </a:prstGeom>
        </p:spPr>
      </p:pic>
      <p:sp>
        <p:nvSpPr>
          <p:cNvPr id="7" name="Rectangle 1">
            <a:extLst>
              <a:ext uri="{FF2B5EF4-FFF2-40B4-BE49-F238E27FC236}">
                <a16:creationId xmlns:a16="http://schemas.microsoft.com/office/drawing/2014/main" id="{99A1E62B-3680-B601-1E51-0DF78B6D1B54}"/>
              </a:ext>
            </a:extLst>
          </p:cNvPr>
          <p:cNvSpPr>
            <a:spLocks noChangeArrowheads="1"/>
          </p:cNvSpPr>
          <p:nvPr/>
        </p:nvSpPr>
        <p:spPr bwMode="auto">
          <a:xfrm rot="10800000" flipV="1">
            <a:off x="6995160" y="2514574"/>
            <a:ext cx="1767840"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Pre: 62.9%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Post: 78.8%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bg1"/>
                </a:solidFill>
                <a:effectLst/>
                <a:latin typeface="Arial" panose="020B0604020202020204" pitchFamily="34" charset="0"/>
              </a:rPr>
              <a:t>+15.9% improvement</a:t>
            </a:r>
            <a:r>
              <a:rPr kumimoji="0" lang="en-US" altLang="en-US" sz="1800" b="0" i="0" u="none" strike="noStrike" cap="none" normalizeH="0" baseline="0" dirty="0">
                <a:ln>
                  <a:noFill/>
                </a:ln>
                <a:solidFill>
                  <a:schemeClr val="bg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bg1"/>
                </a:solidFill>
                <a:effectLst/>
                <a:latin typeface="Arial" panose="020B0604020202020204" pitchFamily="34" charset="0"/>
              </a:rPr>
              <a:t>OR = 2.19 (CI [1.29–3.72]) </a:t>
            </a:r>
          </a:p>
        </p:txBody>
      </p:sp>
    </p:spTree>
    <p:extLst>
      <p:ext uri="{BB962C8B-B14F-4D97-AF65-F5344CB8AC3E}">
        <p14:creationId xmlns:p14="http://schemas.microsoft.com/office/powerpoint/2010/main" val="3672123663"/>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72EE5-C2D8-C2C6-6D75-DA821A999BE7}"/>
              </a:ext>
            </a:extLst>
          </p:cNvPr>
          <p:cNvSpPr>
            <a:spLocks noGrp="1"/>
          </p:cNvSpPr>
          <p:nvPr>
            <p:ph type="title"/>
          </p:nvPr>
        </p:nvSpPr>
        <p:spPr>
          <a:xfrm>
            <a:off x="381000" y="335427"/>
            <a:ext cx="8382000" cy="664797"/>
          </a:xfrm>
        </p:spPr>
        <p:txBody>
          <a:bodyPr/>
          <a:lstStyle/>
          <a:p>
            <a:r>
              <a:rPr lang="en-US" sz="3200" dirty="0"/>
              <a:t>Results: Association between early PAS documentation and Door-to-albuterol time</a:t>
            </a:r>
          </a:p>
        </p:txBody>
      </p:sp>
      <p:sp>
        <p:nvSpPr>
          <p:cNvPr id="3" name="Text Placeholder 2">
            <a:extLst>
              <a:ext uri="{FF2B5EF4-FFF2-40B4-BE49-F238E27FC236}">
                <a16:creationId xmlns:a16="http://schemas.microsoft.com/office/drawing/2014/main" id="{F4E4673E-9188-134E-D476-33F3B6AF3C69}"/>
              </a:ext>
            </a:extLst>
          </p:cNvPr>
          <p:cNvSpPr>
            <a:spLocks noGrp="1"/>
          </p:cNvSpPr>
          <p:nvPr>
            <p:ph type="body" idx="1"/>
          </p:nvPr>
        </p:nvSpPr>
        <p:spPr>
          <a:xfrm>
            <a:off x="1614428" y="5754092"/>
            <a:ext cx="6128951" cy="227159"/>
          </a:xfrm>
        </p:spPr>
        <p:txBody>
          <a:bodyPr/>
          <a:lstStyle/>
          <a:p>
            <a:pPr marL="25400" indent="0" algn="ctr">
              <a:buNone/>
            </a:pPr>
            <a:r>
              <a:rPr lang="en-US" sz="1200" dirty="0"/>
              <a:t> Association between early Pediatric Asthma Score documentation (≤15 minutes from arrival) and median door-to-albuterol time</a:t>
            </a:r>
          </a:p>
          <a:p>
            <a:pPr algn="ctr"/>
            <a:endParaRPr lang="en-US" dirty="0"/>
          </a:p>
        </p:txBody>
      </p:sp>
      <p:pic>
        <p:nvPicPr>
          <p:cNvPr id="5" name="Picture 4">
            <a:extLst>
              <a:ext uri="{FF2B5EF4-FFF2-40B4-BE49-F238E27FC236}">
                <a16:creationId xmlns:a16="http://schemas.microsoft.com/office/drawing/2014/main" id="{C33B0AD5-C7ED-7381-6CC7-20E301D3215C}"/>
              </a:ext>
            </a:extLst>
          </p:cNvPr>
          <p:cNvPicPr>
            <a:picLocks noChangeAspect="1"/>
          </p:cNvPicPr>
          <p:nvPr/>
        </p:nvPicPr>
        <p:blipFill>
          <a:blip r:embed="rId3"/>
          <a:srcRect l="5134"/>
          <a:stretch>
            <a:fillRect/>
          </a:stretch>
        </p:blipFill>
        <p:spPr>
          <a:xfrm>
            <a:off x="1359244" y="1381320"/>
            <a:ext cx="6639321" cy="4105256"/>
          </a:xfrm>
          <a:prstGeom prst="rect">
            <a:avLst/>
          </a:prstGeom>
        </p:spPr>
      </p:pic>
    </p:spTree>
    <p:extLst>
      <p:ext uri="{BB962C8B-B14F-4D97-AF65-F5344CB8AC3E}">
        <p14:creationId xmlns:p14="http://schemas.microsoft.com/office/powerpoint/2010/main" val="149600176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53864-6D7A-DC88-7262-02053E9BB93C}"/>
              </a:ext>
            </a:extLst>
          </p:cNvPr>
          <p:cNvSpPr>
            <a:spLocks noGrp="1"/>
          </p:cNvSpPr>
          <p:nvPr>
            <p:ph type="title"/>
          </p:nvPr>
        </p:nvSpPr>
        <p:spPr>
          <a:xfrm>
            <a:off x="381000" y="230188"/>
            <a:ext cx="8382000" cy="664797"/>
          </a:xfrm>
        </p:spPr>
        <p:txBody>
          <a:bodyPr wrap="square" anchor="t">
            <a:normAutofit/>
          </a:bodyPr>
          <a:lstStyle/>
          <a:p>
            <a:r>
              <a:rPr lang="en-US" dirty="0"/>
              <a:t>Discussion</a:t>
            </a:r>
          </a:p>
        </p:txBody>
      </p:sp>
      <p:sp>
        <p:nvSpPr>
          <p:cNvPr id="4" name="Rectangle 1">
            <a:extLst>
              <a:ext uri="{FF2B5EF4-FFF2-40B4-BE49-F238E27FC236}">
                <a16:creationId xmlns:a16="http://schemas.microsoft.com/office/drawing/2014/main" id="{3B1AB9C0-EC81-075B-76E0-B7BE0C28E500}"/>
              </a:ext>
            </a:extLst>
          </p:cNvPr>
          <p:cNvSpPr>
            <a:spLocks noGrp="1" noChangeArrowheads="1"/>
          </p:cNvSpPr>
          <p:nvPr>
            <p:ph type="body" idx="1"/>
          </p:nvPr>
        </p:nvSpPr>
        <p:spPr bwMode="auto">
          <a:xfrm>
            <a:off x="381000" y="1602978"/>
            <a:ext cx="7724614"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PAS documentation improved significantly following the educational intervention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No significant improvement in door-to-albuterol time or order set utilization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Findings suggest nursing-focused interventions improve documentation but do not independently change provider-driven or system-level outcomes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Results are consistent with literature identifying workflow and interdisciplinary barriers </a:t>
            </a:r>
          </a:p>
        </p:txBody>
      </p:sp>
    </p:spTree>
    <p:extLst>
      <p:ext uri="{BB962C8B-B14F-4D97-AF65-F5344CB8AC3E}">
        <p14:creationId xmlns:p14="http://schemas.microsoft.com/office/powerpoint/2010/main" val="2353049514"/>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1B539-5050-A46B-9A78-CBD3A00625A2}"/>
              </a:ext>
            </a:extLst>
          </p:cNvPr>
          <p:cNvSpPr>
            <a:spLocks noGrp="1"/>
          </p:cNvSpPr>
          <p:nvPr>
            <p:ph type="title"/>
          </p:nvPr>
        </p:nvSpPr>
        <p:spPr>
          <a:xfrm>
            <a:off x="381000" y="230188"/>
            <a:ext cx="8382000" cy="664797"/>
          </a:xfrm>
        </p:spPr>
        <p:txBody>
          <a:bodyPr wrap="square" anchor="t">
            <a:normAutofit/>
          </a:bodyPr>
          <a:lstStyle/>
          <a:p>
            <a:r>
              <a:rPr lang="en-US" dirty="0"/>
              <a:t>Implications for Nursing Practice</a:t>
            </a:r>
          </a:p>
        </p:txBody>
      </p:sp>
      <p:sp>
        <p:nvSpPr>
          <p:cNvPr id="3" name="Text Placeholder 2">
            <a:extLst>
              <a:ext uri="{FF2B5EF4-FFF2-40B4-BE49-F238E27FC236}">
                <a16:creationId xmlns:a16="http://schemas.microsoft.com/office/drawing/2014/main" id="{F5BB320C-60BD-FE7F-89FC-E083794A2004}"/>
              </a:ext>
            </a:extLst>
          </p:cNvPr>
          <p:cNvSpPr>
            <a:spLocks noGrp="1"/>
          </p:cNvSpPr>
          <p:nvPr>
            <p:ph type="body" idx="1"/>
          </p:nvPr>
        </p:nvSpPr>
        <p:spPr>
          <a:xfrm>
            <a:off x="381000" y="1412875"/>
            <a:ext cx="8382000" cy="4073525"/>
          </a:xfrm>
        </p:spPr>
        <p:txBody>
          <a:bodyPr wrap="square" anchor="t">
            <a:normAutofit/>
          </a:bodyPr>
          <a:lstStyle/>
          <a:p>
            <a:endParaRPr lang="en-US" sz="3200" dirty="0"/>
          </a:p>
          <a:p>
            <a:endParaRPr lang="en-US" dirty="0"/>
          </a:p>
        </p:txBody>
      </p:sp>
      <p:sp>
        <p:nvSpPr>
          <p:cNvPr id="5" name="Rectangle 2">
            <a:extLst>
              <a:ext uri="{FF2B5EF4-FFF2-40B4-BE49-F238E27FC236}">
                <a16:creationId xmlns:a16="http://schemas.microsoft.com/office/drawing/2014/main" id="{88C53CD6-1A33-7347-7FB8-07243CBBB0A0}"/>
              </a:ext>
            </a:extLst>
          </p:cNvPr>
          <p:cNvSpPr>
            <a:spLocks noChangeArrowheads="1"/>
          </p:cNvSpPr>
          <p:nvPr/>
        </p:nvSpPr>
        <p:spPr bwMode="auto">
          <a:xfrm>
            <a:off x="746760" y="1787643"/>
            <a:ext cx="765048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Standardized PAS use at triage supports early severity recognition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Nurse-driven interventions can improve consistency in care delivery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Targeted education and visual tools are effective, low-cost strategies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400" b="0" i="0" u="none" strike="noStrike" cap="none" normalizeH="0" baseline="0" dirty="0">
                <a:ln>
                  <a:noFill/>
                </a:ln>
                <a:solidFill>
                  <a:schemeClr val="bg1"/>
                </a:solidFill>
                <a:effectLst/>
                <a:latin typeface="Arial" panose="020B0604020202020204" pitchFamily="34" charset="0"/>
              </a:rPr>
              <a:t>Interdisciplinary collaboration is needed to impact clinical outcomes </a:t>
            </a:r>
          </a:p>
        </p:txBody>
      </p:sp>
    </p:spTree>
    <p:extLst>
      <p:ext uri="{BB962C8B-B14F-4D97-AF65-F5344CB8AC3E}">
        <p14:creationId xmlns:p14="http://schemas.microsoft.com/office/powerpoint/2010/main" val="205420205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E8FF-A1E9-F624-D20C-9961419D8147}"/>
              </a:ext>
            </a:extLst>
          </p:cNvPr>
          <p:cNvSpPr>
            <a:spLocks noGrp="1"/>
          </p:cNvSpPr>
          <p:nvPr>
            <p:ph type="title"/>
          </p:nvPr>
        </p:nvSpPr>
        <p:spPr/>
        <p:txBody>
          <a:bodyPr/>
          <a:lstStyle/>
          <a:p>
            <a:r>
              <a:rPr lang="en-US" dirty="0"/>
              <a:t>Limitations, Sustainability, and Conclusions</a:t>
            </a:r>
          </a:p>
        </p:txBody>
      </p:sp>
      <p:graphicFrame>
        <p:nvGraphicFramePr>
          <p:cNvPr id="6" name="Diagram 5">
            <a:extLst>
              <a:ext uri="{FF2B5EF4-FFF2-40B4-BE49-F238E27FC236}">
                <a16:creationId xmlns:a16="http://schemas.microsoft.com/office/drawing/2014/main" id="{03A3EFA5-9A02-7A48-8ABF-C3A740DCA3DA}"/>
              </a:ext>
            </a:extLst>
          </p:cNvPr>
          <p:cNvGraphicFramePr/>
          <p:nvPr>
            <p:extLst>
              <p:ext uri="{D42A27DB-BD31-4B8C-83A1-F6EECF244321}">
                <p14:modId xmlns:p14="http://schemas.microsoft.com/office/powerpoint/2010/main" val="3083990133"/>
              </p:ext>
            </p:extLst>
          </p:nvPr>
        </p:nvGraphicFramePr>
        <p:xfrm>
          <a:off x="380999" y="1225224"/>
          <a:ext cx="8674443" cy="50115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B119B661-2F95-4730-6499-88E0B3200414}"/>
              </a:ext>
            </a:extLst>
          </p:cNvPr>
          <p:cNvSpPr txBox="1"/>
          <p:nvPr/>
        </p:nvSpPr>
        <p:spPr>
          <a:xfrm>
            <a:off x="728421" y="5498105"/>
            <a:ext cx="7563172" cy="923330"/>
          </a:xfrm>
          <a:prstGeom prst="rect">
            <a:avLst/>
          </a:prstGeom>
          <a:noFill/>
        </p:spPr>
        <p:txBody>
          <a:bodyPr wrap="square" rtlCol="0">
            <a:spAutoFit/>
          </a:bodyPr>
          <a:lstStyle/>
          <a:p>
            <a:r>
              <a:rPr lang="en-US" sz="1800" dirty="0">
                <a:solidFill>
                  <a:schemeClr val="bg1"/>
                </a:solidFill>
              </a:rPr>
              <a:t>Improving upstream nursing processes is achievable; however, impacting downstream clinical outcomes requires interdisciplinary and system-level change.</a:t>
            </a:r>
          </a:p>
        </p:txBody>
      </p:sp>
    </p:spTree>
    <p:extLst>
      <p:ext uri="{BB962C8B-B14F-4D97-AF65-F5344CB8AC3E}">
        <p14:creationId xmlns:p14="http://schemas.microsoft.com/office/powerpoint/2010/main" val="328057644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381000" y="230188"/>
            <a:ext cx="8382000" cy="664797"/>
          </a:xfrm>
          <a:prstGeom prst="rect">
            <a:avLst/>
          </a:prstGeom>
          <a:noFill/>
          <a:ln>
            <a:noFill/>
          </a:ln>
        </p:spPr>
        <p:txBody>
          <a:bodyPr spcFirstLastPara="1" wrap="square" lIns="0" tIns="0" rIns="0" bIns="0" anchor="t" anchorCtr="0">
            <a:noAutofit/>
          </a:bodyPr>
          <a:lstStyle/>
          <a:p>
            <a:r>
              <a:t>Acknowledgements</a:t>
            </a:r>
          </a:p>
        </p:txBody>
      </p:sp>
      <p:sp>
        <p:nvSpPr>
          <p:cNvPr id="76" name="Google Shape;76;p17"/>
          <p:cNvSpPr txBox="1">
            <a:spLocks noGrp="1"/>
          </p:cNvSpPr>
          <p:nvPr>
            <p:ph type="body" idx="1"/>
          </p:nvPr>
        </p:nvSpPr>
        <p:spPr>
          <a:xfrm>
            <a:off x="381000" y="1349723"/>
            <a:ext cx="8382000" cy="3019097"/>
          </a:xfrm>
          <a:prstGeom prst="rect">
            <a:avLst/>
          </a:prstGeom>
          <a:noFill/>
          <a:ln>
            <a:noFill/>
          </a:ln>
        </p:spPr>
        <p:txBody>
          <a:bodyPr spcFirstLastPara="1" wrap="square" lIns="0" tIns="0" rIns="0" bIns="0" anchor="t" anchorCtr="0">
            <a:noAutofit/>
          </a:bodyPr>
          <a:lstStyle/>
          <a:p>
            <a:pPr marL="25400" indent="0">
              <a:buNone/>
            </a:pPr>
            <a:endParaRPr lang="en-US" b="1" dirty="0"/>
          </a:p>
          <a:p>
            <a:r>
              <a:rPr lang="en-US" dirty="0"/>
              <a:t>Dr. Lynn Jakobs, PhD — Project Chair </a:t>
            </a:r>
          </a:p>
          <a:p>
            <a:r>
              <a:rPr lang="en-US" dirty="0"/>
              <a:t>Doctor of Nursing Practice Committee Members </a:t>
            </a:r>
          </a:p>
          <a:p>
            <a:r>
              <a:rPr lang="en-US" dirty="0"/>
              <a:t>Emergency Department Leadership and Educators </a:t>
            </a:r>
          </a:p>
          <a:p>
            <a:r>
              <a:rPr lang="en-US" dirty="0"/>
              <a:t>Emergency Department Nursing Colleagues </a:t>
            </a:r>
          </a:p>
          <a:p>
            <a:r>
              <a:rPr lang="en-US" dirty="0"/>
              <a:t>David Malarkey — cohort member and friend for his encouragement and support </a:t>
            </a:r>
          </a:p>
          <a:p>
            <a:r>
              <a:rPr lang="en-US" dirty="0"/>
              <a:t>Family and Support System</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8"/>
          <p:cNvSpPr txBox="1">
            <a:spLocks noGrp="1"/>
          </p:cNvSpPr>
          <p:nvPr>
            <p:ph type="title"/>
          </p:nvPr>
        </p:nvSpPr>
        <p:spPr>
          <a:xfrm>
            <a:off x="381000" y="230188"/>
            <a:ext cx="8382000" cy="664797"/>
          </a:xfrm>
        </p:spPr>
        <p:txBody>
          <a:bodyPr spcFirstLastPara="1" wrap="square" lIns="0" tIns="0" rIns="0" bIns="0" anchor="t" anchorCtr="0">
            <a:normAutofit/>
          </a:bodyPr>
          <a:lstStyle/>
          <a:p>
            <a:r>
              <a:t>Introduction</a:t>
            </a:r>
          </a:p>
        </p:txBody>
      </p:sp>
      <p:sp>
        <p:nvSpPr>
          <p:cNvPr id="92" name="Google Shape;92;p18"/>
          <p:cNvSpPr txBox="1">
            <a:spLocks noGrp="1"/>
          </p:cNvSpPr>
          <p:nvPr>
            <p:ph type="body" sz="quarter" idx="10"/>
          </p:nvPr>
        </p:nvSpPr>
        <p:spPr>
          <a:xfrm>
            <a:off x="381000" y="1666733"/>
            <a:ext cx="8382000" cy="4075112"/>
          </a:xfrm>
        </p:spPr>
        <p:txBody>
          <a:bodyPr spcFirstLastPara="1" wrap="square" lIns="0" tIns="0" rIns="0" bIns="0" anchor="t" anchorCtr="0">
            <a:normAutofit/>
          </a:bodyPr>
          <a:lstStyle/>
          <a:p>
            <a:r>
              <a:rPr dirty="0"/>
              <a:t>Asthma is a leading cause of pediatric emergency department visits</a:t>
            </a:r>
            <a:endParaRPr lang="en-US" dirty="0"/>
          </a:p>
          <a:p>
            <a:r>
              <a:rPr lang="en-US" sz="3200" dirty="0"/>
              <a:t>Timely intervention is critical to prevent respiratory decompensation</a:t>
            </a:r>
          </a:p>
          <a:p>
            <a:r>
              <a:rPr lang="en-US" sz="3200" dirty="0"/>
              <a:t>Care delivery depends on accurate severity recognition at triage</a:t>
            </a:r>
          </a:p>
          <a:p>
            <a:r>
              <a:rPr lang="en-US" sz="3200" dirty="0"/>
              <a:t>Project conducted in a Northern California integrated HMO emergency department</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title"/>
          </p:nvPr>
        </p:nvSpPr>
        <p:spPr>
          <a:xfrm>
            <a:off x="232719" y="278172"/>
            <a:ext cx="8382000" cy="664797"/>
          </a:xfrm>
          <a:prstGeom prst="rect">
            <a:avLst/>
          </a:prstGeom>
          <a:noFill/>
          <a:ln>
            <a:noFill/>
          </a:ln>
        </p:spPr>
        <p:txBody>
          <a:bodyPr spcFirstLastPara="1" wrap="square" lIns="0" tIns="0" rIns="0" bIns="0" anchor="t" anchorCtr="0">
            <a:noAutofit/>
          </a:bodyPr>
          <a:lstStyle/>
          <a:p>
            <a:r>
              <a:rPr sz="3600" dirty="0"/>
              <a:t>Problem Statement and Gap Analysis</a:t>
            </a:r>
          </a:p>
        </p:txBody>
      </p:sp>
      <p:sp>
        <p:nvSpPr>
          <p:cNvPr id="98" name="Google Shape;98;p19"/>
          <p:cNvSpPr txBox="1">
            <a:spLocks noGrp="1"/>
          </p:cNvSpPr>
          <p:nvPr>
            <p:ph type="body" idx="1"/>
          </p:nvPr>
        </p:nvSpPr>
        <p:spPr>
          <a:xfrm>
            <a:off x="0" y="1705787"/>
            <a:ext cx="2860766" cy="3674841"/>
          </a:xfrm>
          <a:prstGeom prst="rect">
            <a:avLst/>
          </a:prstGeom>
          <a:noFill/>
          <a:ln>
            <a:noFill/>
          </a:ln>
        </p:spPr>
        <p:txBody>
          <a:bodyPr spcFirstLastPara="1" wrap="square" lIns="0" tIns="0" rIns="0" bIns="0" anchor="t" anchorCtr="0">
            <a:noAutofit/>
          </a:bodyPr>
          <a:lstStyle/>
          <a:p>
            <a:r>
              <a:rPr sz="1600" dirty="0"/>
              <a:t>Pediatric Asthma Score (PAS) documented at triage in 29% of encounters</a:t>
            </a:r>
          </a:p>
          <a:p>
            <a:pPr lvl="1"/>
            <a:r>
              <a:rPr sz="1600" dirty="0"/>
              <a:t>Based on 115 pediatric asthma visits (Dec 2024–Mar 2025)</a:t>
            </a:r>
          </a:p>
          <a:p>
            <a:pPr lvl="1"/>
            <a:r>
              <a:rPr sz="1600" dirty="0"/>
              <a:t>Median time to first bronchodilator exceeded 100 minutes when PAS was absent</a:t>
            </a:r>
          </a:p>
          <a:p>
            <a:pPr lvl="1"/>
            <a:r>
              <a:rPr sz="1600" dirty="0"/>
              <a:t>Asthma order set utilized in 19% of visits overall</a:t>
            </a:r>
          </a:p>
        </p:txBody>
      </p:sp>
      <p:sp>
        <p:nvSpPr>
          <p:cNvPr id="4" name="TextBox 3">
            <a:extLst>
              <a:ext uri="{FF2B5EF4-FFF2-40B4-BE49-F238E27FC236}">
                <a16:creationId xmlns:a16="http://schemas.microsoft.com/office/drawing/2014/main" id="{CFB80323-9366-37BF-FE0F-85844F0594CA}"/>
              </a:ext>
            </a:extLst>
          </p:cNvPr>
          <p:cNvSpPr txBox="1"/>
          <p:nvPr/>
        </p:nvSpPr>
        <p:spPr>
          <a:xfrm>
            <a:off x="3589048" y="5817517"/>
            <a:ext cx="5582701" cy="307777"/>
          </a:xfrm>
          <a:prstGeom prst="rect">
            <a:avLst/>
          </a:prstGeom>
          <a:noFill/>
        </p:spPr>
        <p:txBody>
          <a:bodyPr wrap="square" rtlCol="0">
            <a:spAutoFit/>
          </a:bodyPr>
          <a:lstStyle/>
          <a:p>
            <a:r>
              <a:rPr lang="en-US" dirty="0">
                <a:solidFill>
                  <a:schemeClr val="bg1"/>
                </a:solidFill>
              </a:rPr>
              <a:t>Significant gap in standardized assessment and treatment</a:t>
            </a:r>
          </a:p>
        </p:txBody>
      </p:sp>
      <p:pic>
        <p:nvPicPr>
          <p:cNvPr id="6" name="Picture 5">
            <a:extLst>
              <a:ext uri="{FF2B5EF4-FFF2-40B4-BE49-F238E27FC236}">
                <a16:creationId xmlns:a16="http://schemas.microsoft.com/office/drawing/2014/main" id="{6E1C0D86-6753-569E-FB7D-F4D358A8BA28}"/>
              </a:ext>
            </a:extLst>
          </p:cNvPr>
          <p:cNvPicPr>
            <a:picLocks noChangeAspect="1"/>
          </p:cNvPicPr>
          <p:nvPr/>
        </p:nvPicPr>
        <p:blipFill>
          <a:blip r:embed="rId3"/>
          <a:stretch>
            <a:fillRect/>
          </a:stretch>
        </p:blipFill>
        <p:spPr>
          <a:xfrm>
            <a:off x="3161211" y="1240970"/>
            <a:ext cx="5726503" cy="4432435"/>
          </a:xfrm>
          <a:prstGeom prst="rect">
            <a:avLst/>
          </a:prstGeom>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0"/>
          <p:cNvSpPr txBox="1">
            <a:spLocks noGrp="1"/>
          </p:cNvSpPr>
          <p:nvPr>
            <p:ph type="title"/>
          </p:nvPr>
        </p:nvSpPr>
        <p:spPr>
          <a:xfrm>
            <a:off x="381000" y="230188"/>
            <a:ext cx="8382000" cy="664797"/>
          </a:xfrm>
        </p:spPr>
        <p:txBody>
          <a:bodyPr spcFirstLastPara="1" wrap="square" lIns="0" tIns="0" rIns="0" bIns="0" anchor="t" anchorCtr="0">
            <a:normAutofit/>
          </a:bodyPr>
          <a:lstStyle/>
          <a:p>
            <a:r>
              <a:t>Purpose of the Project</a:t>
            </a:r>
          </a:p>
        </p:txBody>
      </p:sp>
      <p:sp>
        <p:nvSpPr>
          <p:cNvPr id="6" name="Rectangle 2">
            <a:extLst>
              <a:ext uri="{FF2B5EF4-FFF2-40B4-BE49-F238E27FC236}">
                <a16:creationId xmlns:a16="http://schemas.microsoft.com/office/drawing/2014/main" id="{9497A11F-CDAB-18D1-0F43-EBD2A9362793}"/>
              </a:ext>
            </a:extLst>
          </p:cNvPr>
          <p:cNvSpPr>
            <a:spLocks noGrp="1" noChangeArrowheads="1"/>
          </p:cNvSpPr>
          <p:nvPr>
            <p:ph type="body" sz="quarter" idx="10"/>
          </p:nvPr>
        </p:nvSpPr>
        <p:spPr bwMode="auto">
          <a:xfrm>
            <a:off x="662609" y="1493255"/>
            <a:ext cx="8100391"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i="0" u="none" strike="noStrike" cap="none" normalizeH="0" baseline="0" dirty="0">
              <a:ln>
                <a:noFill/>
              </a:ln>
              <a:solidFill>
                <a:schemeClr val="tx1"/>
              </a:solidFill>
              <a:effectLst/>
              <a:latin typeface="Arial" panose="020B0604020202020204" pitchFamily="34" charset="0"/>
            </a:endParaRPr>
          </a:p>
          <a:p>
            <a:pPr indent="-457200" eaLnBrk="0" fontAlgn="base" hangingPunct="0">
              <a:lnSpc>
                <a:spcPct val="100000"/>
              </a:lnSpc>
              <a:spcBef>
                <a:spcPct val="0"/>
              </a:spcBef>
              <a:spcAft>
                <a:spcPct val="0"/>
              </a:spcAft>
              <a:buClrTx/>
              <a:buSzTx/>
            </a:pPr>
            <a:r>
              <a:rPr kumimoji="0" lang="en-US" altLang="en-US" sz="2800" i="0" u="none" strike="noStrike" cap="none" normalizeH="0" baseline="0" dirty="0">
                <a:ln>
                  <a:noFill/>
                </a:ln>
                <a:solidFill>
                  <a:schemeClr val="bg1"/>
                </a:solidFill>
                <a:effectLst/>
                <a:latin typeface="Arial" panose="020B0604020202020204" pitchFamily="34" charset="0"/>
              </a:rPr>
              <a:t>Standardize Pediatric Asthma Score (PAS) documentation at triage for pediatric patients presenting with asthma exacerbations </a:t>
            </a:r>
          </a:p>
          <a:p>
            <a:pPr indent="-457200" eaLnBrk="0" fontAlgn="base" hangingPunct="0">
              <a:lnSpc>
                <a:spcPct val="100000"/>
              </a:lnSpc>
              <a:spcBef>
                <a:spcPct val="0"/>
              </a:spcBef>
              <a:spcAft>
                <a:spcPct val="0"/>
              </a:spcAft>
              <a:buClrTx/>
              <a:buSzTx/>
            </a:pPr>
            <a:r>
              <a:rPr kumimoji="0" lang="en-US" altLang="en-US" sz="2800" i="0" u="none" strike="noStrike" cap="none" normalizeH="0" baseline="0" dirty="0">
                <a:ln>
                  <a:noFill/>
                </a:ln>
                <a:solidFill>
                  <a:schemeClr val="bg1"/>
                </a:solidFill>
                <a:effectLst/>
                <a:latin typeface="Arial" panose="020B0604020202020204" pitchFamily="34" charset="0"/>
              </a:rPr>
              <a:t>Improve early recognition of asthma severity to support timely clinical decision-making </a:t>
            </a:r>
          </a:p>
          <a:p>
            <a:pPr indent="-457200" eaLnBrk="0" fontAlgn="base" hangingPunct="0">
              <a:lnSpc>
                <a:spcPct val="100000"/>
              </a:lnSpc>
              <a:spcBef>
                <a:spcPct val="0"/>
              </a:spcBef>
              <a:spcAft>
                <a:spcPct val="0"/>
              </a:spcAft>
              <a:buClrTx/>
              <a:buSzTx/>
            </a:pPr>
            <a:r>
              <a:rPr kumimoji="0" lang="en-US" altLang="en-US" sz="2800" i="0" u="none" strike="noStrike" cap="none" normalizeH="0" baseline="0" dirty="0">
                <a:ln>
                  <a:noFill/>
                </a:ln>
                <a:solidFill>
                  <a:schemeClr val="bg1"/>
                </a:solidFill>
                <a:effectLst/>
                <a:latin typeface="Arial" panose="020B0604020202020204" pitchFamily="34" charset="0"/>
              </a:rPr>
              <a:t>Reduce time from arrival to bronchodilator administration </a:t>
            </a:r>
          </a:p>
          <a:p>
            <a:pPr indent="-457200" eaLnBrk="0" fontAlgn="base" hangingPunct="0">
              <a:lnSpc>
                <a:spcPct val="100000"/>
              </a:lnSpc>
              <a:spcBef>
                <a:spcPct val="0"/>
              </a:spcBef>
              <a:spcAft>
                <a:spcPct val="0"/>
              </a:spcAft>
              <a:buClrTx/>
              <a:buSzTx/>
            </a:pPr>
            <a:r>
              <a:rPr kumimoji="0" lang="en-US" altLang="en-US" sz="2800" i="0" u="none" strike="noStrike" cap="none" normalizeH="0" baseline="0" dirty="0">
                <a:ln>
                  <a:noFill/>
                </a:ln>
                <a:solidFill>
                  <a:schemeClr val="bg1"/>
                </a:solidFill>
                <a:effectLst/>
                <a:latin typeface="Arial" panose="020B0604020202020204" pitchFamily="34" charset="0"/>
              </a:rPr>
              <a:t>Promote consistent, nurse-driven, evidence-based care in the emergency department </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1"/>
          <p:cNvSpPr txBox="1">
            <a:spLocks noGrp="1"/>
          </p:cNvSpPr>
          <p:nvPr>
            <p:ph type="title"/>
          </p:nvPr>
        </p:nvSpPr>
        <p:spPr>
          <a:xfrm>
            <a:off x="381000" y="230188"/>
            <a:ext cx="8382000" cy="664797"/>
          </a:xfrm>
        </p:spPr>
        <p:txBody>
          <a:bodyPr spcFirstLastPara="1" wrap="square" lIns="0" tIns="0" rIns="0" bIns="0" anchor="t" anchorCtr="0">
            <a:normAutofit/>
          </a:bodyPr>
          <a:lstStyle/>
          <a:p>
            <a:r>
              <a:t>Theoretical Framework</a:t>
            </a:r>
          </a:p>
        </p:txBody>
      </p:sp>
      <p:sp>
        <p:nvSpPr>
          <p:cNvPr id="110" name="Google Shape;110;p21"/>
          <p:cNvSpPr txBox="1">
            <a:spLocks noGrp="1"/>
          </p:cNvSpPr>
          <p:nvPr>
            <p:ph type="body" sz="quarter" idx="10"/>
          </p:nvPr>
        </p:nvSpPr>
        <p:spPr>
          <a:xfrm>
            <a:off x="381000" y="1880418"/>
            <a:ext cx="8382000" cy="4075112"/>
          </a:xfrm>
        </p:spPr>
        <p:txBody>
          <a:bodyPr spcFirstLastPara="1" wrap="square" lIns="0" tIns="0" rIns="0" bIns="0" anchor="t" anchorCtr="0">
            <a:normAutofit/>
          </a:bodyPr>
          <a:lstStyle/>
          <a:p>
            <a:r>
              <a:rPr lang="en-US" b="1" dirty="0"/>
              <a:t>Knowles’ Adult Learning Theory</a:t>
            </a:r>
            <a:endParaRPr lang="en-US" dirty="0"/>
          </a:p>
          <a:p>
            <a:pPr lvl="1"/>
            <a:r>
              <a:rPr lang="en-US" dirty="0"/>
              <a:t>Guided staff education strategies </a:t>
            </a:r>
          </a:p>
          <a:p>
            <a:pPr lvl="1"/>
            <a:r>
              <a:rPr lang="en-US" dirty="0"/>
              <a:t>Focused on relevance to ED workflow </a:t>
            </a:r>
          </a:p>
          <a:p>
            <a:pPr marL="508000" lvl="1" indent="0">
              <a:buNone/>
            </a:pPr>
            <a:endParaRPr lang="en-US" dirty="0"/>
          </a:p>
          <a:p>
            <a:r>
              <a:rPr lang="en-US" b="1" dirty="0"/>
              <a:t>Watson’s Theory of Human Caring</a:t>
            </a:r>
            <a:endParaRPr lang="en-US" dirty="0"/>
          </a:p>
          <a:p>
            <a:pPr lvl="1"/>
            <a:r>
              <a:rPr lang="en-US" dirty="0"/>
              <a:t>Supports holistic, patient-centered assessment </a:t>
            </a:r>
          </a:p>
          <a:p>
            <a:pPr lvl="1"/>
            <a:r>
              <a:rPr lang="en-US" dirty="0"/>
              <a:t>Reinforces early recognition of patient needs</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2"/>
          <p:cNvSpPr txBox="1">
            <a:spLocks noGrp="1"/>
          </p:cNvSpPr>
          <p:nvPr>
            <p:ph type="title"/>
          </p:nvPr>
        </p:nvSpPr>
        <p:spPr>
          <a:xfrm>
            <a:off x="381000" y="230188"/>
            <a:ext cx="8382000" cy="664797"/>
          </a:xfrm>
        </p:spPr>
        <p:txBody>
          <a:bodyPr spcFirstLastPara="1" wrap="square" lIns="0" tIns="0" rIns="0" bIns="0" anchor="t" anchorCtr="0">
            <a:normAutofit/>
          </a:bodyPr>
          <a:lstStyle/>
          <a:p>
            <a:r>
              <a:t>Review of the Literature</a:t>
            </a:r>
          </a:p>
        </p:txBody>
      </p:sp>
      <p:sp>
        <p:nvSpPr>
          <p:cNvPr id="116" name="Google Shape;116;p22"/>
          <p:cNvSpPr txBox="1">
            <a:spLocks noGrp="1"/>
          </p:cNvSpPr>
          <p:nvPr>
            <p:ph type="body" sz="quarter" idx="10"/>
          </p:nvPr>
        </p:nvSpPr>
        <p:spPr>
          <a:xfrm>
            <a:off x="381000" y="1411552"/>
            <a:ext cx="8382000" cy="4075112"/>
          </a:xfrm>
        </p:spPr>
        <p:txBody>
          <a:bodyPr spcFirstLastPara="1" wrap="square" lIns="0" tIns="0" rIns="0" bIns="0" anchor="t" anchorCtr="0">
            <a:normAutofit fontScale="85000" lnSpcReduction="10000"/>
          </a:bodyPr>
          <a:lstStyle/>
          <a:p>
            <a:pPr marL="342900" lvl="0" indent="-342900" eaLnBrk="0" fontAlgn="base" hangingPunct="0">
              <a:lnSpc>
                <a:spcPct val="100000"/>
              </a:lnSpc>
              <a:spcBef>
                <a:spcPct val="0"/>
              </a:spcBef>
              <a:spcAft>
                <a:spcPct val="0"/>
              </a:spcAft>
              <a:buClrTx/>
              <a:buSzTx/>
              <a:buFont typeface="Courier New" panose="02070309020205020404" pitchFamily="49" charset="0"/>
              <a:buChar char="o"/>
            </a:pPr>
            <a:r>
              <a:rPr lang="en-US" altLang="en-US" dirty="0">
                <a:solidFill>
                  <a:schemeClr val="bg1"/>
                </a:solidFill>
                <a:latin typeface="Arial" panose="020B0604020202020204" pitchFamily="34" charset="0"/>
              </a:rPr>
              <a:t>Standardized asthma severity scoring improves clinical decision-making </a:t>
            </a:r>
            <a:r>
              <a:rPr lang="en-US" altLang="en-US" i="1" dirty="0">
                <a:solidFill>
                  <a:schemeClr val="bg1"/>
                </a:solidFill>
                <a:latin typeface="Arial" panose="020B0604020202020204" pitchFamily="34" charset="0"/>
              </a:rPr>
              <a:t>(GINA, 2023; NAEPP, 2020)</a:t>
            </a:r>
            <a:endParaRPr lang="en-US" altLang="en-US" dirty="0">
              <a:solidFill>
                <a:schemeClr val="bg1"/>
              </a:solidFill>
              <a:latin typeface="Arial" panose="020B0604020202020204" pitchFamily="34" charset="0"/>
            </a:endParaRPr>
          </a:p>
          <a:p>
            <a:pPr marL="342900" lvl="0" indent="-342900" eaLnBrk="0" fontAlgn="base" hangingPunct="0">
              <a:lnSpc>
                <a:spcPct val="100000"/>
              </a:lnSpc>
              <a:spcBef>
                <a:spcPct val="0"/>
              </a:spcBef>
              <a:spcAft>
                <a:spcPct val="0"/>
              </a:spcAft>
              <a:buClrTx/>
              <a:buSzTx/>
              <a:buFont typeface="Courier New" panose="02070309020205020404" pitchFamily="49" charset="0"/>
              <a:buChar char="o"/>
            </a:pPr>
            <a:endParaRPr lang="en-US" altLang="en-US" dirty="0">
              <a:solidFill>
                <a:schemeClr val="bg1"/>
              </a:solidFill>
              <a:latin typeface="Arial" panose="020B0604020202020204" pitchFamily="34" charset="0"/>
            </a:endParaRPr>
          </a:p>
          <a:p>
            <a:pPr marL="342900" lvl="0" indent="-342900" eaLnBrk="0" fontAlgn="base" hangingPunct="0">
              <a:lnSpc>
                <a:spcPct val="100000"/>
              </a:lnSpc>
              <a:spcBef>
                <a:spcPct val="0"/>
              </a:spcBef>
              <a:spcAft>
                <a:spcPct val="0"/>
              </a:spcAft>
              <a:buClrTx/>
              <a:buSzTx/>
              <a:buFont typeface="Courier New" panose="02070309020205020404" pitchFamily="49" charset="0"/>
              <a:buChar char="o"/>
            </a:pPr>
            <a:r>
              <a:rPr lang="en-US" altLang="en-US" dirty="0">
                <a:solidFill>
                  <a:schemeClr val="bg1"/>
                </a:solidFill>
                <a:latin typeface="Arial" panose="020B0604020202020204" pitchFamily="34" charset="0"/>
              </a:rPr>
              <a:t>Early bronchodilator administration improves outcomes </a:t>
            </a:r>
            <a:r>
              <a:rPr lang="en-US" altLang="en-US" i="1" dirty="0">
                <a:solidFill>
                  <a:schemeClr val="bg1"/>
                </a:solidFill>
                <a:latin typeface="Arial" panose="020B0604020202020204" pitchFamily="34" charset="0"/>
              </a:rPr>
              <a:t>(</a:t>
            </a:r>
            <a:r>
              <a:rPr lang="en-US" altLang="en-US" i="1" dirty="0" err="1">
                <a:solidFill>
                  <a:schemeClr val="bg1"/>
                </a:solidFill>
                <a:latin typeface="Arial" panose="020B0604020202020204" pitchFamily="34" charset="0"/>
              </a:rPr>
              <a:t>Ciarallo</a:t>
            </a:r>
            <a:r>
              <a:rPr lang="en-US" altLang="en-US" i="1" dirty="0">
                <a:solidFill>
                  <a:schemeClr val="bg1"/>
                </a:solidFill>
                <a:latin typeface="Arial" panose="020B0604020202020204" pitchFamily="34" charset="0"/>
              </a:rPr>
              <a:t> et al., 2006)</a:t>
            </a:r>
            <a:r>
              <a:rPr lang="en-US" altLang="en-US" dirty="0">
                <a:solidFill>
                  <a:schemeClr val="bg1"/>
                </a:solidFill>
                <a:latin typeface="Arial" panose="020B0604020202020204" pitchFamily="34" charset="0"/>
              </a:rPr>
              <a:t> </a:t>
            </a:r>
          </a:p>
          <a:p>
            <a:pPr marL="342900" lvl="0" indent="-342900" eaLnBrk="0" fontAlgn="base" hangingPunct="0">
              <a:lnSpc>
                <a:spcPct val="100000"/>
              </a:lnSpc>
              <a:spcBef>
                <a:spcPct val="0"/>
              </a:spcBef>
              <a:spcAft>
                <a:spcPct val="0"/>
              </a:spcAft>
              <a:buClrTx/>
              <a:buSzTx/>
              <a:buFont typeface="Courier New" panose="02070309020205020404" pitchFamily="49" charset="0"/>
              <a:buChar char="o"/>
            </a:pPr>
            <a:endParaRPr lang="en-US" altLang="en-US" dirty="0">
              <a:solidFill>
                <a:schemeClr val="bg1"/>
              </a:solidFill>
              <a:latin typeface="Arial" panose="020B0604020202020204" pitchFamily="34" charset="0"/>
            </a:endParaRPr>
          </a:p>
          <a:p>
            <a:pPr marL="342900" lvl="0" indent="-342900" eaLnBrk="0" fontAlgn="base" hangingPunct="0">
              <a:lnSpc>
                <a:spcPct val="100000"/>
              </a:lnSpc>
              <a:spcBef>
                <a:spcPct val="0"/>
              </a:spcBef>
              <a:spcAft>
                <a:spcPct val="0"/>
              </a:spcAft>
              <a:buClrTx/>
              <a:buSzTx/>
              <a:buFont typeface="Courier New" panose="02070309020205020404" pitchFamily="49" charset="0"/>
              <a:buChar char="o"/>
            </a:pPr>
            <a:r>
              <a:rPr lang="en-US" altLang="en-US" dirty="0">
                <a:solidFill>
                  <a:schemeClr val="bg1"/>
                </a:solidFill>
                <a:latin typeface="Arial" panose="020B0604020202020204" pitchFamily="34" charset="0"/>
              </a:rPr>
              <a:t>Inconsistent tool adoption linked to workflow barriers </a:t>
            </a:r>
            <a:r>
              <a:rPr lang="en-US" altLang="en-US" i="1" dirty="0">
                <a:solidFill>
                  <a:schemeClr val="bg1"/>
                </a:solidFill>
                <a:latin typeface="Arial" panose="020B0604020202020204" pitchFamily="34" charset="0"/>
              </a:rPr>
              <a:t>(Sullivan et al., 2014)</a:t>
            </a:r>
            <a:r>
              <a:rPr lang="en-US" altLang="en-US" dirty="0">
                <a:solidFill>
                  <a:schemeClr val="bg1"/>
                </a:solidFill>
                <a:latin typeface="Arial" panose="020B0604020202020204" pitchFamily="34" charset="0"/>
              </a:rPr>
              <a:t> </a:t>
            </a:r>
          </a:p>
          <a:p>
            <a:pPr marL="0" lvl="0" indent="0" eaLnBrk="0" fontAlgn="base" hangingPunct="0">
              <a:lnSpc>
                <a:spcPct val="100000"/>
              </a:lnSpc>
              <a:spcBef>
                <a:spcPct val="0"/>
              </a:spcBef>
              <a:spcAft>
                <a:spcPct val="0"/>
              </a:spcAft>
              <a:buClrTx/>
              <a:buSzTx/>
              <a:buNone/>
            </a:pPr>
            <a:endParaRPr lang="en-US" altLang="en-US" dirty="0">
              <a:solidFill>
                <a:schemeClr val="bg1"/>
              </a:solidFill>
              <a:latin typeface="Arial" panose="020B0604020202020204" pitchFamily="34" charset="0"/>
            </a:endParaRPr>
          </a:p>
          <a:p>
            <a:pPr marL="342900" lvl="0" indent="-342900" eaLnBrk="0" fontAlgn="base" hangingPunct="0">
              <a:lnSpc>
                <a:spcPct val="100000"/>
              </a:lnSpc>
              <a:spcBef>
                <a:spcPct val="0"/>
              </a:spcBef>
              <a:spcAft>
                <a:spcPct val="0"/>
              </a:spcAft>
              <a:buClrTx/>
              <a:buSzTx/>
              <a:buFont typeface="Courier New" panose="02070309020205020404" pitchFamily="49" charset="0"/>
              <a:buChar char="o"/>
            </a:pPr>
            <a:r>
              <a:rPr lang="en-US" altLang="en-US" dirty="0">
                <a:solidFill>
                  <a:schemeClr val="bg1"/>
                </a:solidFill>
                <a:latin typeface="Arial" panose="020B0604020202020204" pitchFamily="34" charset="0"/>
              </a:rPr>
              <a:t>Nurse-driven protocols reduce variation </a:t>
            </a:r>
            <a:r>
              <a:rPr lang="en-US" altLang="en-US" i="1" dirty="0">
                <a:solidFill>
                  <a:schemeClr val="bg1"/>
                </a:solidFill>
                <a:latin typeface="Arial" panose="020B0604020202020204" pitchFamily="34" charset="0"/>
              </a:rPr>
              <a:t>(Babl et al., 2018)</a:t>
            </a:r>
            <a:r>
              <a:rPr lang="en-US" altLang="en-US" dirty="0">
                <a:solidFill>
                  <a:schemeClr val="bg1"/>
                </a:solidFill>
                <a:latin typeface="Arial" panose="020B0604020202020204" pitchFamily="34" charset="0"/>
              </a:rPr>
              <a:t> </a:t>
            </a:r>
          </a:p>
        </p:txBody>
      </p:sp>
      <p:pic>
        <p:nvPicPr>
          <p:cNvPr id="6" name="Picture 5">
            <a:extLst>
              <a:ext uri="{FF2B5EF4-FFF2-40B4-BE49-F238E27FC236}">
                <a16:creationId xmlns:a16="http://schemas.microsoft.com/office/drawing/2014/main" id="{FB815F37-6FDC-5DB1-3DE3-8D74B5B73F08}"/>
              </a:ext>
            </a:extLst>
          </p:cNvPr>
          <p:cNvPicPr>
            <a:picLocks noChangeAspect="1"/>
          </p:cNvPicPr>
          <p:nvPr/>
        </p:nvPicPr>
        <p:blipFill>
          <a:blip r:embed="rId3"/>
          <a:stretch>
            <a:fillRect/>
          </a:stretch>
        </p:blipFill>
        <p:spPr>
          <a:xfrm>
            <a:off x="907986" y="5903022"/>
            <a:ext cx="7328027" cy="591363"/>
          </a:xfrm>
          <a:prstGeom prst="rect">
            <a:avLst/>
          </a:prstGeom>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6A653-7555-874D-16FF-5F9F425838B1}"/>
              </a:ext>
            </a:extLst>
          </p:cNvPr>
          <p:cNvSpPr>
            <a:spLocks noGrp="1"/>
          </p:cNvSpPr>
          <p:nvPr>
            <p:ph type="title"/>
          </p:nvPr>
        </p:nvSpPr>
        <p:spPr/>
        <p:txBody>
          <a:bodyPr/>
          <a:lstStyle/>
          <a:p>
            <a:r>
              <a:rPr lang="en-US" dirty="0"/>
              <a:t>Participants</a:t>
            </a:r>
          </a:p>
        </p:txBody>
      </p:sp>
      <p:sp>
        <p:nvSpPr>
          <p:cNvPr id="5" name="Rectangle 2">
            <a:extLst>
              <a:ext uri="{FF2B5EF4-FFF2-40B4-BE49-F238E27FC236}">
                <a16:creationId xmlns:a16="http://schemas.microsoft.com/office/drawing/2014/main" id="{811D147B-C072-249C-C02E-9A63B648D461}"/>
              </a:ext>
            </a:extLst>
          </p:cNvPr>
          <p:cNvSpPr>
            <a:spLocks noChangeArrowheads="1"/>
          </p:cNvSpPr>
          <p:nvPr/>
        </p:nvSpPr>
        <p:spPr bwMode="auto">
          <a:xfrm>
            <a:off x="785037" y="1295094"/>
            <a:ext cx="7977963"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bg1"/>
                </a:solidFill>
                <a:effectLst/>
                <a:latin typeface="Arial" panose="020B0604020202020204" pitchFamily="34" charset="0"/>
              </a:rPr>
              <a:t>Participants</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bg1"/>
                </a:solidFill>
                <a:effectLst/>
                <a:latin typeface="Arial" panose="020B0604020202020204" pitchFamily="34" charset="0"/>
              </a:rPr>
              <a:t>Pediatric patients (ages 0–18) with asthma-related ED visits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bg1"/>
                </a:solidFill>
                <a:effectLst/>
                <a:latin typeface="Arial" panose="020B0604020202020204" pitchFamily="34" charset="0"/>
              </a:rPr>
              <a:t>High-volume emergency department in Northern California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sz="2000" b="0" i="0" u="none" strike="noStrike" cap="none" normalizeH="0" baseline="0" dirty="0">
              <a:ln>
                <a:noFill/>
              </a:ln>
              <a:solidFill>
                <a:schemeClr val="bg1"/>
              </a:solidFill>
              <a:effectLst/>
              <a:latin typeface="Arial" panose="020B0604020202020204" pitchFamily="34" charset="0"/>
            </a:endParaRPr>
          </a:p>
          <a:p>
            <a:r>
              <a:rPr lang="en-US" sz="2000" b="1" dirty="0">
                <a:solidFill>
                  <a:schemeClr val="bg1"/>
                </a:solidFill>
              </a:rPr>
              <a:t>Sample</a:t>
            </a:r>
          </a:p>
          <a:p>
            <a:r>
              <a:rPr lang="en-US" sz="2000" b="1" dirty="0">
                <a:solidFill>
                  <a:schemeClr val="bg1"/>
                </a:solidFill>
              </a:rPr>
              <a:t>377 </a:t>
            </a:r>
            <a:r>
              <a:rPr lang="en-US" sz="2000" dirty="0">
                <a:solidFill>
                  <a:schemeClr val="bg1"/>
                </a:solidFill>
              </a:rPr>
              <a:t>encounters meeting inclusion criteria</a:t>
            </a:r>
          </a:p>
          <a:p>
            <a:endParaRPr lang="en-US" sz="2000" dirty="0">
              <a:solidFill>
                <a:schemeClr val="bg1"/>
              </a:solidFill>
            </a:endParaRPr>
          </a:p>
          <a:p>
            <a:r>
              <a:rPr lang="en-US" sz="2000" b="1" dirty="0">
                <a:solidFill>
                  <a:schemeClr val="bg1"/>
                </a:solidFill>
              </a:rPr>
              <a:t>Selection Criteria</a:t>
            </a:r>
          </a:p>
          <a:p>
            <a:r>
              <a:rPr lang="en-US" sz="2000" dirty="0">
                <a:solidFill>
                  <a:schemeClr val="bg1"/>
                </a:solidFill>
              </a:rPr>
              <a:t>Included: Asthma-related visit + received bronchodilator </a:t>
            </a:r>
          </a:p>
          <a:p>
            <a:r>
              <a:rPr lang="en-US" sz="2000" dirty="0">
                <a:solidFill>
                  <a:schemeClr val="bg1"/>
                </a:solidFill>
              </a:rPr>
              <a:t>Excluded: Missing timing data, no bronchodilator, incomplete records</a:t>
            </a:r>
          </a:p>
          <a:p>
            <a:endParaRPr lang="en-US" sz="2000" b="1" dirty="0">
              <a:solidFill>
                <a:schemeClr val="bg1"/>
              </a:solidFill>
            </a:endParaRPr>
          </a:p>
          <a:p>
            <a:r>
              <a:rPr lang="en-US" sz="2000" b="1" dirty="0">
                <a:solidFill>
                  <a:schemeClr val="bg1"/>
                </a:solidFill>
              </a:rPr>
              <a:t>Data Source</a:t>
            </a:r>
          </a:p>
          <a:p>
            <a:r>
              <a:rPr lang="en-US" sz="2000" dirty="0">
                <a:solidFill>
                  <a:schemeClr val="bg1"/>
                </a:solidFill>
              </a:rPr>
              <a:t>Retrospective chart review of EHR data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bg1"/>
              </a:solidFill>
              <a:effectLst/>
              <a:latin typeface="Arial" panose="020B0604020202020204" pitchFamily="34" charset="0"/>
            </a:endParaRPr>
          </a:p>
        </p:txBody>
      </p:sp>
    </p:spTree>
    <p:extLst>
      <p:ext uri="{BB962C8B-B14F-4D97-AF65-F5344CB8AC3E}">
        <p14:creationId xmlns:p14="http://schemas.microsoft.com/office/powerpoint/2010/main" val="350118719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 (PDSA Framework)</a:t>
            </a:r>
          </a:p>
        </p:txBody>
      </p:sp>
      <p:graphicFrame>
        <p:nvGraphicFramePr>
          <p:cNvPr id="4" name="Diagram 3">
            <a:extLst>
              <a:ext uri="{FF2B5EF4-FFF2-40B4-BE49-F238E27FC236}">
                <a16:creationId xmlns:a16="http://schemas.microsoft.com/office/drawing/2014/main" id="{1761CFE9-9A05-D14E-E8E7-87F5A20DD6A9}"/>
              </a:ext>
            </a:extLst>
          </p:cNvPr>
          <p:cNvGraphicFramePr/>
          <p:nvPr>
            <p:extLst>
              <p:ext uri="{D42A27DB-BD31-4B8C-83A1-F6EECF244321}">
                <p14:modId xmlns:p14="http://schemas.microsoft.com/office/powerpoint/2010/main" val="2180461082"/>
              </p:ext>
            </p:extLst>
          </p:nvPr>
        </p:nvGraphicFramePr>
        <p:xfrm>
          <a:off x="1217140" y="1234484"/>
          <a:ext cx="6975389" cy="49438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Dk Blue swoosh template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2006</Words>
  <Application>Microsoft Office PowerPoint</Application>
  <PresentationFormat>On-screen Show (4:3)</PresentationFormat>
  <Paragraphs>169</Paragraphs>
  <Slides>17</Slides>
  <Notes>17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Courier New</vt:lpstr>
      <vt:lpstr>Noto Sans Symbols</vt:lpstr>
      <vt:lpstr>1_Dk Blue swoosh template Segoe</vt:lpstr>
      <vt:lpstr>White with Courier font for code slides</vt:lpstr>
      <vt:lpstr>Closing the Gap in Pediatric Asthma Care: A Nurse-Led Quality Improvement Initiative to Standardize Pediatric Asthma Score Use in the Emergency Department</vt:lpstr>
      <vt:lpstr>Acknowledgements</vt:lpstr>
      <vt:lpstr>Introduction</vt:lpstr>
      <vt:lpstr>Problem Statement and Gap Analysis</vt:lpstr>
      <vt:lpstr>Purpose of the Project</vt:lpstr>
      <vt:lpstr>Theoretical Framework</vt:lpstr>
      <vt:lpstr>Review of the Literature</vt:lpstr>
      <vt:lpstr>Participants</vt:lpstr>
      <vt:lpstr>Methods (PDSA Framework)</vt:lpstr>
      <vt:lpstr>Project Implementation</vt:lpstr>
      <vt:lpstr>Measures and Analysis</vt:lpstr>
      <vt:lpstr>Project Timeline</vt:lpstr>
      <vt:lpstr>Results: PAS Documentation Compliance</vt:lpstr>
      <vt:lpstr>Results: Association between early PAS documentation and Door-to-albuterol time</vt:lpstr>
      <vt:lpstr>Discussion</vt:lpstr>
      <vt:lpstr>Implications for Nursing Practice</vt:lpstr>
      <vt:lpstr>Limitations, Sustainability, and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Lisa Ortiz</dc:creator>
  <cp:lastModifiedBy>Lisa Ortiz</cp:lastModifiedBy>
  <cp:revision>3</cp:revision>
  <dcterms:modified xsi:type="dcterms:W3CDTF">2026-04-16T13:55:55Z</dcterms:modified>
</cp:coreProperties>
</file>